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5143500" cx="9144000"/>
  <p:notesSz cx="6858000" cy="9144000"/>
  <p:embeddedFontLst>
    <p:embeddedFont>
      <p:font typeface="Mukta ExtraBold"/>
      <p:bold r:id="rId24"/>
    </p:embeddedFont>
    <p:embeddedFont>
      <p:font typeface="Roboto"/>
      <p:regular r:id="rId25"/>
      <p:bold r:id="rId26"/>
      <p:italic r:id="rId27"/>
      <p:boldItalic r:id="rId28"/>
    </p:embeddedFont>
    <p:embeddedFont>
      <p:font typeface="Lexend Deca Light"/>
      <p:regular r:id="rId29"/>
      <p:bold r:id="rId30"/>
    </p:embeddedFont>
    <p:embeddedFont>
      <p:font typeface="Montserrat"/>
      <p:regular r:id="rId31"/>
      <p:bold r:id="rId32"/>
      <p:italic r:id="rId33"/>
      <p:boldItalic r:id="rId34"/>
    </p:embeddedFont>
    <p:embeddedFont>
      <p:font typeface="Bebas Neue"/>
      <p:regular r:id="rId35"/>
    </p:embeddedFont>
    <p:embeddedFont>
      <p:font typeface="PT Sans"/>
      <p:regular r:id="rId36"/>
      <p:bold r:id="rId37"/>
      <p:italic r:id="rId38"/>
      <p:boldItalic r:id="rId39"/>
    </p:embeddedFont>
    <p:embeddedFont>
      <p:font typeface="Lexend Deca"/>
      <p:regular r:id="rId40"/>
      <p:bold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LexendDeca-regular.fntdata"/><Relationship Id="rId20" Type="http://schemas.openxmlformats.org/officeDocument/2006/relationships/slide" Target="slides/slide16.xml"/><Relationship Id="rId41" Type="http://schemas.openxmlformats.org/officeDocument/2006/relationships/font" Target="fonts/LexendDeca-bold.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MuktaExtraBold-bold.fntdata"/><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exendDecaLight-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regular.fntdata"/><Relationship Id="rId30" Type="http://schemas.openxmlformats.org/officeDocument/2006/relationships/font" Target="fonts/LexendDecaLight-bold.fntdata"/><Relationship Id="rId11" Type="http://schemas.openxmlformats.org/officeDocument/2006/relationships/slide" Target="slides/slide7.xml"/><Relationship Id="rId33" Type="http://schemas.openxmlformats.org/officeDocument/2006/relationships/font" Target="fonts/Montserrat-italic.fntdata"/><Relationship Id="rId10" Type="http://schemas.openxmlformats.org/officeDocument/2006/relationships/slide" Target="slides/slide6.xml"/><Relationship Id="rId32" Type="http://schemas.openxmlformats.org/officeDocument/2006/relationships/font" Target="fonts/Montserrat-bold.fntdata"/><Relationship Id="rId13" Type="http://schemas.openxmlformats.org/officeDocument/2006/relationships/slide" Target="slides/slide9.xml"/><Relationship Id="rId35" Type="http://schemas.openxmlformats.org/officeDocument/2006/relationships/font" Target="fonts/BebasNeue-regular.fntdata"/><Relationship Id="rId12" Type="http://schemas.openxmlformats.org/officeDocument/2006/relationships/slide" Target="slides/slide8.xml"/><Relationship Id="rId34" Type="http://schemas.openxmlformats.org/officeDocument/2006/relationships/font" Target="fonts/Montserrat-boldItalic.fntdata"/><Relationship Id="rId15" Type="http://schemas.openxmlformats.org/officeDocument/2006/relationships/slide" Target="slides/slide11.xml"/><Relationship Id="rId37" Type="http://schemas.openxmlformats.org/officeDocument/2006/relationships/font" Target="fonts/PTSans-bold.fntdata"/><Relationship Id="rId14" Type="http://schemas.openxmlformats.org/officeDocument/2006/relationships/slide" Target="slides/slide10.xml"/><Relationship Id="rId36" Type="http://schemas.openxmlformats.org/officeDocument/2006/relationships/font" Target="fonts/PTSans-regular.fntdata"/><Relationship Id="rId17" Type="http://schemas.openxmlformats.org/officeDocument/2006/relationships/slide" Target="slides/slide13.xml"/><Relationship Id="rId39" Type="http://schemas.openxmlformats.org/officeDocument/2006/relationships/font" Target="fonts/PTSans-boldItalic.fntdata"/><Relationship Id="rId16" Type="http://schemas.openxmlformats.org/officeDocument/2006/relationships/slide" Target="slides/slide12.xml"/><Relationship Id="rId38" Type="http://schemas.openxmlformats.org/officeDocument/2006/relationships/font" Target="fonts/PTSans-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f54c530ede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f54c530ede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12a4048bb68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12a4048bb68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12a4048bb6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12a4048bb6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2a4048bb68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12a4048bb68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12a4048bb68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12a4048bb68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2a4048bb68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2a4048bb68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12a4048bb68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12a4048bb68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ea276c964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ea276c964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lang="en">
                <a:solidFill>
                  <a:schemeClr val="dk1"/>
                </a:solidFill>
              </a:rPr>
              <a:t>free for user</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enterprise pay to integrate their app</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it can also be used to store personal or other profile informations locally on phone. and if given dapp access, the dapp can read it trough a bridge between </a:t>
            </a:r>
            <a:r>
              <a:rPr lang="en">
                <a:solidFill>
                  <a:srgbClr val="D83931"/>
                </a:solidFill>
              </a:rPr>
              <a:t>dapp &gt; sass &gt; mobile app &gt; sass &gt; dapp.</a:t>
            </a:r>
            <a:r>
              <a:rPr lang="en">
                <a:solidFill>
                  <a:schemeClr val="dk1"/>
                </a:solidFill>
              </a:rPr>
              <a:t> sass do not store any information (maybe can encrypt during the transfer)</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d362d286f3_1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d362d286f3_1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f54c530ede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f54c530ede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12a4048bb68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12a4048bb68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f5e869060e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f5e869060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2a4048bb6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2a4048bb6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f5e869060e_0_24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f5e869060e_0_24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Calibri"/>
                <a:ea typeface="Calibri"/>
                <a:cs typeface="Calibri"/>
                <a:sym typeface="Calibri"/>
              </a:rPr>
              <a:t>Crypto wallets market is expected to grow at a CAGR of 29.5% during the forecast period of 2021-2031.</a:t>
            </a:r>
            <a:endParaRPr b="1" sz="1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Calibri"/>
                <a:ea typeface="Calibri"/>
                <a:cs typeface="Calibri"/>
                <a:sym typeface="Calibri"/>
              </a:rPr>
              <a:t> </a:t>
            </a:r>
            <a:endParaRPr b="1" sz="1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Calibri"/>
                <a:ea typeface="Calibri"/>
                <a:cs typeface="Calibri"/>
                <a:sym typeface="Calibri"/>
              </a:rPr>
              <a:t>Skyrocketing demand for cryptocurrencies is one of the major factors driving the growth of the Global Crypto Wallet Market. The market growth is anticipated to be driven by advancement in the technology across the cryptocurrency market. Likewise, a speedy surge in the investments in cryptocurrency-based devices is estimated to drive the crypto wallets market growth in near future.</a:t>
            </a:r>
            <a:endParaRPr b="1" sz="12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2a4048bb68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2a4048bb68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Decentralized web wallet are troublesome for users, they need to accept every transaction even from known apps, or worse approve the app to spend x amount of money on smart-contract and paying additional gaz fees.</a:t>
            </a:r>
            <a:endParaRPr/>
          </a:p>
          <a:p>
            <a:pPr indent="0" lvl="0" marL="0" rtl="0" algn="l">
              <a:spcBef>
                <a:spcPts val="0"/>
              </a:spcBef>
              <a:spcAft>
                <a:spcPts val="0"/>
              </a:spcAft>
              <a:buClr>
                <a:schemeClr val="dk1"/>
              </a:buClr>
              <a:buSzPts val="1100"/>
              <a:buFont typeface="Arial"/>
              <a:buNone/>
            </a:pPr>
            <a:r>
              <a:rPr lang="en"/>
              <a:t>Centralized wallet are not fully own by users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f5e869060e_0_24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f5e869060e_0_24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2a4048bb68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2a4048bb68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d362d286f3_1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d362d286f3_1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This dapp will then appear in your wallet. Click on the dapp button you want to interact with and set your authorisation information, including token type, a </a:t>
            </a:r>
            <a:r>
              <a:rPr lang="en">
                <a:solidFill>
                  <a:srgbClr val="D83931"/>
                </a:solidFill>
              </a:rPr>
              <a:t>daily spent limit for each authorized tokens</a:t>
            </a:r>
            <a:r>
              <a:rPr lang="en">
                <a:solidFill>
                  <a:schemeClr val="dk1"/>
                </a:solidFill>
              </a:rPr>
              <a:t> for specific dapp, etc. so dapp can request automatic sign transaction for specific tokens or contracts (which are already registered and checked by our sass), so the dapp can make the User Experience free-of-blocks for its own tokens for example.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Now, No more worrying about being constantly interrupted and asked if you want to confirm a transaction!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d362d286f3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d362d286f3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83931"/>
                </a:solidFill>
              </a:rPr>
              <a:t>User friendly:  Non-web app and games can integrate this wallet easily with a restfull api and it still decentralized wallet</a:t>
            </a:r>
            <a:endParaRPr>
              <a:solidFill>
                <a:srgbClr val="D83931"/>
              </a:solidFill>
            </a:endParaRPr>
          </a:p>
          <a:p>
            <a:pPr indent="0" lvl="0" marL="0" rtl="0" algn="l">
              <a:spcBef>
                <a:spcPts val="0"/>
              </a:spcBef>
              <a:spcAft>
                <a:spcPts val="0"/>
              </a:spcAft>
              <a:buNone/>
            </a:pPr>
            <a:r>
              <a:t/>
            </a:r>
            <a:endParaRPr>
              <a:solidFill>
                <a:srgbClr val="D83931"/>
              </a:solidFill>
            </a:endParaRPr>
          </a:p>
          <a:p>
            <a:pPr indent="0" lvl="0" marL="0" rtl="0" algn="l">
              <a:spcBef>
                <a:spcPts val="0"/>
              </a:spcBef>
              <a:spcAft>
                <a:spcPts val="0"/>
              </a:spcAft>
              <a:buNone/>
            </a:pPr>
            <a:r>
              <a:rPr lang="en">
                <a:solidFill>
                  <a:srgbClr val="D83931"/>
                </a:solidFill>
              </a:rPr>
              <a:t>Great for game interaction!!!!:  For some specific dapps/games you can authorize full access over that game assets, so the game can be played without any interruption.</a:t>
            </a:r>
            <a:endParaRPr>
              <a:solidFill>
                <a:srgbClr val="D83931"/>
              </a:solidFill>
            </a:endParaRPr>
          </a:p>
          <a:p>
            <a:pPr indent="0" lvl="0" marL="0" rtl="0" algn="l">
              <a:spcBef>
                <a:spcPts val="0"/>
              </a:spcBef>
              <a:spcAft>
                <a:spcPts val="0"/>
              </a:spcAft>
              <a:buNone/>
            </a:pPr>
            <a:r>
              <a:t/>
            </a:r>
            <a:endParaRPr>
              <a:solidFill>
                <a:srgbClr val="D83931"/>
              </a:solidFill>
            </a:endParaRPr>
          </a:p>
          <a:p>
            <a:pPr indent="0" lvl="0" marL="0" rtl="0" algn="l">
              <a:spcBef>
                <a:spcPts val="0"/>
              </a:spcBef>
              <a:spcAft>
                <a:spcPts val="0"/>
              </a:spcAft>
              <a:buClr>
                <a:schemeClr val="dk1"/>
              </a:buClr>
              <a:buSzPts val="1100"/>
              <a:buFont typeface="Arial"/>
              <a:buNone/>
            </a:pPr>
            <a:r>
              <a:t/>
            </a:r>
            <a:endParaRPr>
              <a:solidFill>
                <a:srgbClr val="D8393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720000" y="902400"/>
            <a:ext cx="2873100" cy="3023400"/>
          </a:xfrm>
          <a:prstGeom prst="roundRect">
            <a:avLst>
              <a:gd fmla="val 909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 name="Google Shape;10;p2"/>
          <p:cNvSpPr/>
          <p:nvPr/>
        </p:nvSpPr>
        <p:spPr>
          <a:xfrm>
            <a:off x="3737075" y="902400"/>
            <a:ext cx="5063100" cy="3023400"/>
          </a:xfrm>
          <a:prstGeom prst="roundRect">
            <a:avLst>
              <a:gd fmla="val 909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 name="Google Shape;11;p2"/>
          <p:cNvSpPr/>
          <p:nvPr/>
        </p:nvSpPr>
        <p:spPr>
          <a:xfrm rot="-5400000">
            <a:off x="5607825" y="-1098550"/>
            <a:ext cx="16509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117300" y="421850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idx="1" type="subTitle"/>
          </p:nvPr>
        </p:nvSpPr>
        <p:spPr>
          <a:xfrm>
            <a:off x="997950" y="1155250"/>
            <a:ext cx="2317200" cy="8538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1400"/>
              <a:buNone/>
              <a:defRPr sz="1800">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type="ctrTitle"/>
          </p:nvPr>
        </p:nvSpPr>
        <p:spPr>
          <a:xfrm>
            <a:off x="4088675" y="998510"/>
            <a:ext cx="4353600" cy="16419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Clr>
                <a:schemeClr val="lt1"/>
              </a:buClr>
              <a:buSzPts val="5200"/>
              <a:buNone/>
              <a:defRPr sz="38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p:txBody>
      </p:sp>
      <p:grpSp>
        <p:nvGrpSpPr>
          <p:cNvPr id="15" name="Google Shape;15;p2"/>
          <p:cNvGrpSpPr/>
          <p:nvPr/>
        </p:nvGrpSpPr>
        <p:grpSpPr>
          <a:xfrm>
            <a:off x="230983" y="145925"/>
            <a:ext cx="482458" cy="241200"/>
            <a:chOff x="719996" y="145925"/>
            <a:chExt cx="482458" cy="241200"/>
          </a:xfrm>
        </p:grpSpPr>
        <p:sp>
          <p:nvSpPr>
            <p:cNvPr id="16" name="Google Shape;16;p2"/>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rot="10800000">
            <a:off x="8430558" y="145925"/>
            <a:ext cx="482458" cy="241200"/>
            <a:chOff x="719996" y="145925"/>
            <a:chExt cx="482458" cy="241200"/>
          </a:xfrm>
        </p:grpSpPr>
        <p:sp>
          <p:nvSpPr>
            <p:cNvPr id="19" name="Google Shape;19;p2"/>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sp>
        <p:nvSpPr>
          <p:cNvPr id="106" name="Google Shape;106;p11"/>
          <p:cNvSpPr/>
          <p:nvPr/>
        </p:nvSpPr>
        <p:spPr>
          <a:xfrm>
            <a:off x="8348920" y="254125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7" name="Google Shape;107;p11"/>
          <p:cNvSpPr/>
          <p:nvPr/>
        </p:nvSpPr>
        <p:spPr>
          <a:xfrm>
            <a:off x="720000" y="1028100"/>
            <a:ext cx="7722300" cy="3087300"/>
          </a:xfrm>
          <a:prstGeom prst="roundRect">
            <a:avLst>
              <a:gd fmla="val 909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08" name="Google Shape;108;p11"/>
          <p:cNvSpPr/>
          <p:nvPr/>
        </p:nvSpPr>
        <p:spPr>
          <a:xfrm rot="-5400000">
            <a:off x="1275345" y="-960955"/>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 name="Google Shape;109;p11"/>
          <p:cNvSpPr txBox="1"/>
          <p:nvPr>
            <p:ph hasCustomPrompt="1" type="title"/>
          </p:nvPr>
        </p:nvSpPr>
        <p:spPr>
          <a:xfrm>
            <a:off x="1108925" y="1807950"/>
            <a:ext cx="7333200" cy="1107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9600"/>
              <a:buNone/>
              <a:defRPr sz="7500">
                <a:solidFill>
                  <a:schemeClr val="lt1"/>
                </a:solidFill>
              </a:defRPr>
            </a:lvl1pPr>
            <a:lvl2pPr lvl="1" algn="ctr">
              <a:spcBef>
                <a:spcPts val="0"/>
              </a:spcBef>
              <a:spcAft>
                <a:spcPts val="0"/>
              </a:spcAft>
              <a:buClr>
                <a:schemeClr val="lt1"/>
              </a:buClr>
              <a:buSzPts val="9600"/>
              <a:buNone/>
              <a:defRPr sz="9600">
                <a:solidFill>
                  <a:schemeClr val="lt1"/>
                </a:solidFill>
              </a:defRPr>
            </a:lvl2pPr>
            <a:lvl3pPr lvl="2" algn="ctr">
              <a:spcBef>
                <a:spcPts val="0"/>
              </a:spcBef>
              <a:spcAft>
                <a:spcPts val="0"/>
              </a:spcAft>
              <a:buClr>
                <a:schemeClr val="lt1"/>
              </a:buClr>
              <a:buSzPts val="9600"/>
              <a:buNone/>
              <a:defRPr sz="9600">
                <a:solidFill>
                  <a:schemeClr val="lt1"/>
                </a:solidFill>
              </a:defRPr>
            </a:lvl3pPr>
            <a:lvl4pPr lvl="3" algn="ctr">
              <a:spcBef>
                <a:spcPts val="0"/>
              </a:spcBef>
              <a:spcAft>
                <a:spcPts val="0"/>
              </a:spcAft>
              <a:buClr>
                <a:schemeClr val="lt1"/>
              </a:buClr>
              <a:buSzPts val="9600"/>
              <a:buNone/>
              <a:defRPr sz="9600">
                <a:solidFill>
                  <a:schemeClr val="lt1"/>
                </a:solidFill>
              </a:defRPr>
            </a:lvl4pPr>
            <a:lvl5pPr lvl="4" algn="ctr">
              <a:spcBef>
                <a:spcPts val="0"/>
              </a:spcBef>
              <a:spcAft>
                <a:spcPts val="0"/>
              </a:spcAft>
              <a:buClr>
                <a:schemeClr val="lt1"/>
              </a:buClr>
              <a:buSzPts val="9600"/>
              <a:buNone/>
              <a:defRPr sz="9600">
                <a:solidFill>
                  <a:schemeClr val="lt1"/>
                </a:solidFill>
              </a:defRPr>
            </a:lvl5pPr>
            <a:lvl6pPr lvl="5" algn="ctr">
              <a:spcBef>
                <a:spcPts val="0"/>
              </a:spcBef>
              <a:spcAft>
                <a:spcPts val="0"/>
              </a:spcAft>
              <a:buClr>
                <a:schemeClr val="lt1"/>
              </a:buClr>
              <a:buSzPts val="9600"/>
              <a:buNone/>
              <a:defRPr sz="9600">
                <a:solidFill>
                  <a:schemeClr val="lt1"/>
                </a:solidFill>
              </a:defRPr>
            </a:lvl6pPr>
            <a:lvl7pPr lvl="6" algn="ctr">
              <a:spcBef>
                <a:spcPts val="0"/>
              </a:spcBef>
              <a:spcAft>
                <a:spcPts val="0"/>
              </a:spcAft>
              <a:buClr>
                <a:schemeClr val="lt1"/>
              </a:buClr>
              <a:buSzPts val="9600"/>
              <a:buNone/>
              <a:defRPr sz="9600">
                <a:solidFill>
                  <a:schemeClr val="lt1"/>
                </a:solidFill>
              </a:defRPr>
            </a:lvl7pPr>
            <a:lvl8pPr lvl="7" algn="ctr">
              <a:spcBef>
                <a:spcPts val="0"/>
              </a:spcBef>
              <a:spcAft>
                <a:spcPts val="0"/>
              </a:spcAft>
              <a:buClr>
                <a:schemeClr val="lt1"/>
              </a:buClr>
              <a:buSzPts val="9600"/>
              <a:buNone/>
              <a:defRPr sz="9600">
                <a:solidFill>
                  <a:schemeClr val="lt1"/>
                </a:solidFill>
              </a:defRPr>
            </a:lvl8pPr>
            <a:lvl9pPr lvl="8" algn="ctr">
              <a:spcBef>
                <a:spcPts val="0"/>
              </a:spcBef>
              <a:spcAft>
                <a:spcPts val="0"/>
              </a:spcAft>
              <a:buClr>
                <a:schemeClr val="lt1"/>
              </a:buClr>
              <a:buSzPts val="9600"/>
              <a:buNone/>
              <a:defRPr sz="9600">
                <a:solidFill>
                  <a:schemeClr val="lt1"/>
                </a:solidFill>
              </a:defRPr>
            </a:lvl9pPr>
          </a:lstStyle>
          <a:p>
            <a:r>
              <a:t>xx%</a:t>
            </a:r>
          </a:p>
        </p:txBody>
      </p:sp>
      <p:sp>
        <p:nvSpPr>
          <p:cNvPr id="110" name="Google Shape;110;p11"/>
          <p:cNvSpPr txBox="1"/>
          <p:nvPr>
            <p:ph idx="1" type="subTitle"/>
          </p:nvPr>
        </p:nvSpPr>
        <p:spPr>
          <a:xfrm>
            <a:off x="1108925" y="3061375"/>
            <a:ext cx="60039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1600"/>
              <a:buNone/>
              <a:defRPr sz="1600">
                <a:solidFill>
                  <a:schemeClr val="lt1"/>
                </a:solidFill>
              </a:defRPr>
            </a:lvl2pPr>
            <a:lvl3pPr lvl="2" rtl="0" algn="ctr">
              <a:lnSpc>
                <a:spcPct val="100000"/>
              </a:lnSpc>
              <a:spcBef>
                <a:spcPts val="0"/>
              </a:spcBef>
              <a:spcAft>
                <a:spcPts val="0"/>
              </a:spcAft>
              <a:buClr>
                <a:schemeClr val="lt1"/>
              </a:buClr>
              <a:buSzPts val="1600"/>
              <a:buNone/>
              <a:defRPr sz="1600">
                <a:solidFill>
                  <a:schemeClr val="lt1"/>
                </a:solidFill>
              </a:defRPr>
            </a:lvl3pPr>
            <a:lvl4pPr lvl="3" rtl="0" algn="ctr">
              <a:lnSpc>
                <a:spcPct val="100000"/>
              </a:lnSpc>
              <a:spcBef>
                <a:spcPts val="0"/>
              </a:spcBef>
              <a:spcAft>
                <a:spcPts val="0"/>
              </a:spcAft>
              <a:buClr>
                <a:schemeClr val="lt1"/>
              </a:buClr>
              <a:buSzPts val="1600"/>
              <a:buNone/>
              <a:defRPr sz="1600">
                <a:solidFill>
                  <a:schemeClr val="lt1"/>
                </a:solidFill>
              </a:defRPr>
            </a:lvl4pPr>
            <a:lvl5pPr lvl="4" rtl="0" algn="ctr">
              <a:lnSpc>
                <a:spcPct val="100000"/>
              </a:lnSpc>
              <a:spcBef>
                <a:spcPts val="0"/>
              </a:spcBef>
              <a:spcAft>
                <a:spcPts val="0"/>
              </a:spcAft>
              <a:buClr>
                <a:schemeClr val="lt1"/>
              </a:buClr>
              <a:buSzPts val="1600"/>
              <a:buNone/>
              <a:defRPr sz="1600">
                <a:solidFill>
                  <a:schemeClr val="lt1"/>
                </a:solidFill>
              </a:defRPr>
            </a:lvl5pPr>
            <a:lvl6pPr lvl="5" rtl="0" algn="ctr">
              <a:lnSpc>
                <a:spcPct val="100000"/>
              </a:lnSpc>
              <a:spcBef>
                <a:spcPts val="0"/>
              </a:spcBef>
              <a:spcAft>
                <a:spcPts val="0"/>
              </a:spcAft>
              <a:buClr>
                <a:schemeClr val="lt1"/>
              </a:buClr>
              <a:buSzPts val="1600"/>
              <a:buNone/>
              <a:defRPr sz="1600">
                <a:solidFill>
                  <a:schemeClr val="lt1"/>
                </a:solidFill>
              </a:defRPr>
            </a:lvl6pPr>
            <a:lvl7pPr lvl="6" rtl="0" algn="ctr">
              <a:lnSpc>
                <a:spcPct val="100000"/>
              </a:lnSpc>
              <a:spcBef>
                <a:spcPts val="0"/>
              </a:spcBef>
              <a:spcAft>
                <a:spcPts val="0"/>
              </a:spcAft>
              <a:buClr>
                <a:schemeClr val="lt1"/>
              </a:buClr>
              <a:buSzPts val="1600"/>
              <a:buNone/>
              <a:defRPr sz="1600">
                <a:solidFill>
                  <a:schemeClr val="lt1"/>
                </a:solidFill>
              </a:defRPr>
            </a:lvl7pPr>
            <a:lvl8pPr lvl="7" rtl="0" algn="ctr">
              <a:lnSpc>
                <a:spcPct val="100000"/>
              </a:lnSpc>
              <a:spcBef>
                <a:spcPts val="0"/>
              </a:spcBef>
              <a:spcAft>
                <a:spcPts val="0"/>
              </a:spcAft>
              <a:buClr>
                <a:schemeClr val="lt1"/>
              </a:buClr>
              <a:buSzPts val="1600"/>
              <a:buNone/>
              <a:defRPr sz="1600">
                <a:solidFill>
                  <a:schemeClr val="lt1"/>
                </a:solidFill>
              </a:defRPr>
            </a:lvl8pPr>
            <a:lvl9pPr lvl="8" rtl="0" algn="ctr">
              <a:lnSpc>
                <a:spcPct val="100000"/>
              </a:lnSpc>
              <a:spcBef>
                <a:spcPts val="0"/>
              </a:spcBef>
              <a:spcAft>
                <a:spcPts val="0"/>
              </a:spcAft>
              <a:buClr>
                <a:schemeClr val="lt1"/>
              </a:buClr>
              <a:buSzPts val="1600"/>
              <a:buNone/>
              <a:defRPr sz="1600">
                <a:solidFill>
                  <a:schemeClr val="lt1"/>
                </a:solidFill>
              </a:defRPr>
            </a:lvl9pPr>
          </a:lstStyle>
          <a:p/>
        </p:txBody>
      </p:sp>
      <p:grpSp>
        <p:nvGrpSpPr>
          <p:cNvPr id="111" name="Google Shape;111;p11"/>
          <p:cNvGrpSpPr/>
          <p:nvPr/>
        </p:nvGrpSpPr>
        <p:grpSpPr>
          <a:xfrm>
            <a:off x="230983" y="145925"/>
            <a:ext cx="482458" cy="241200"/>
            <a:chOff x="719996" y="145925"/>
            <a:chExt cx="482458" cy="241200"/>
          </a:xfrm>
        </p:grpSpPr>
        <p:sp>
          <p:nvSpPr>
            <p:cNvPr id="112" name="Google Shape;112;p11"/>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11"/>
          <p:cNvGrpSpPr/>
          <p:nvPr/>
        </p:nvGrpSpPr>
        <p:grpSpPr>
          <a:xfrm rot="10800000">
            <a:off x="8430558" y="145925"/>
            <a:ext cx="482458" cy="241200"/>
            <a:chOff x="719996" y="145925"/>
            <a:chExt cx="482458" cy="241200"/>
          </a:xfrm>
        </p:grpSpPr>
        <p:sp>
          <p:nvSpPr>
            <p:cNvPr id="115" name="Google Shape;115;p11"/>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17" name="Shape 11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18" name="Shape 118"/>
        <p:cNvGrpSpPr/>
        <p:nvPr/>
      </p:nvGrpSpPr>
      <p:grpSpPr>
        <a:xfrm>
          <a:off x="0" y="0"/>
          <a:ext cx="0" cy="0"/>
          <a:chOff x="0" y="0"/>
          <a:chExt cx="0" cy="0"/>
        </a:xfrm>
      </p:grpSpPr>
      <p:sp>
        <p:nvSpPr>
          <p:cNvPr id="119" name="Google Shape;119;p13"/>
          <p:cNvSpPr/>
          <p:nvPr/>
        </p:nvSpPr>
        <p:spPr>
          <a:xfrm rot="10800000">
            <a:off x="-886037" y="329700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0" name="Google Shape;120;p13"/>
          <p:cNvSpPr txBox="1"/>
          <p:nvPr>
            <p:ph type="title"/>
          </p:nvPr>
        </p:nvSpPr>
        <p:spPr>
          <a:xfrm>
            <a:off x="720000" y="525250"/>
            <a:ext cx="77040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13"/>
          <p:cNvSpPr txBox="1"/>
          <p:nvPr/>
        </p:nvSpPr>
        <p:spPr>
          <a:xfrm>
            <a:off x="1571075" y="1112350"/>
            <a:ext cx="28320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dk1"/>
              </a:solidFill>
              <a:latin typeface="Mukta ExtraBold"/>
              <a:ea typeface="Mukta ExtraBold"/>
              <a:cs typeface="Mukta ExtraBold"/>
              <a:sym typeface="Mukta ExtraBold"/>
            </a:endParaRPr>
          </a:p>
        </p:txBody>
      </p:sp>
      <p:sp>
        <p:nvSpPr>
          <p:cNvPr id="122" name="Google Shape;122;p13"/>
          <p:cNvSpPr txBox="1"/>
          <p:nvPr/>
        </p:nvSpPr>
        <p:spPr>
          <a:xfrm>
            <a:off x="861243" y="1317256"/>
            <a:ext cx="615000" cy="63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200">
              <a:solidFill>
                <a:schemeClr val="dk1"/>
              </a:solidFill>
              <a:latin typeface="Mukta ExtraBold"/>
              <a:ea typeface="Mukta ExtraBold"/>
              <a:cs typeface="Mukta ExtraBold"/>
              <a:sym typeface="Mukta ExtraBold"/>
            </a:endParaRPr>
          </a:p>
        </p:txBody>
      </p:sp>
      <p:sp>
        <p:nvSpPr>
          <p:cNvPr id="123" name="Google Shape;123;p13"/>
          <p:cNvSpPr txBox="1"/>
          <p:nvPr/>
        </p:nvSpPr>
        <p:spPr>
          <a:xfrm>
            <a:off x="1571075" y="1444000"/>
            <a:ext cx="2832000" cy="5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Roboto"/>
              <a:ea typeface="Roboto"/>
              <a:cs typeface="Roboto"/>
              <a:sym typeface="Roboto"/>
            </a:endParaRPr>
          </a:p>
        </p:txBody>
      </p:sp>
      <p:sp>
        <p:nvSpPr>
          <p:cNvPr id="124" name="Google Shape;124;p13"/>
          <p:cNvSpPr txBox="1"/>
          <p:nvPr/>
        </p:nvSpPr>
        <p:spPr>
          <a:xfrm>
            <a:off x="1571075" y="2366409"/>
            <a:ext cx="28320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dk1"/>
              </a:solidFill>
              <a:latin typeface="Mukta ExtraBold"/>
              <a:ea typeface="Mukta ExtraBold"/>
              <a:cs typeface="Mukta ExtraBold"/>
              <a:sym typeface="Mukta ExtraBold"/>
            </a:endParaRPr>
          </a:p>
        </p:txBody>
      </p:sp>
      <p:sp>
        <p:nvSpPr>
          <p:cNvPr id="125" name="Google Shape;125;p13"/>
          <p:cNvSpPr txBox="1"/>
          <p:nvPr/>
        </p:nvSpPr>
        <p:spPr>
          <a:xfrm>
            <a:off x="861243" y="2583821"/>
            <a:ext cx="615000" cy="632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Mukta ExtraBold"/>
              <a:ea typeface="Mukta ExtraBold"/>
              <a:cs typeface="Mukta ExtraBold"/>
              <a:sym typeface="Mukta ExtraBold"/>
            </a:endParaRPr>
          </a:p>
        </p:txBody>
      </p:sp>
      <p:sp>
        <p:nvSpPr>
          <p:cNvPr id="126" name="Google Shape;126;p13"/>
          <p:cNvSpPr txBox="1"/>
          <p:nvPr/>
        </p:nvSpPr>
        <p:spPr>
          <a:xfrm>
            <a:off x="1571075" y="2701183"/>
            <a:ext cx="2832000" cy="5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Roboto"/>
              <a:ea typeface="Roboto"/>
              <a:cs typeface="Roboto"/>
              <a:sym typeface="Roboto"/>
            </a:endParaRPr>
          </a:p>
        </p:txBody>
      </p:sp>
      <p:sp>
        <p:nvSpPr>
          <p:cNvPr id="127" name="Google Shape;127;p13"/>
          <p:cNvSpPr txBox="1"/>
          <p:nvPr/>
        </p:nvSpPr>
        <p:spPr>
          <a:xfrm>
            <a:off x="5478125" y="1444000"/>
            <a:ext cx="2832000" cy="5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Roboto"/>
              <a:ea typeface="Roboto"/>
              <a:cs typeface="Roboto"/>
              <a:sym typeface="Roboto"/>
            </a:endParaRPr>
          </a:p>
        </p:txBody>
      </p:sp>
      <p:sp>
        <p:nvSpPr>
          <p:cNvPr id="128" name="Google Shape;128;p13"/>
          <p:cNvSpPr txBox="1"/>
          <p:nvPr/>
        </p:nvSpPr>
        <p:spPr>
          <a:xfrm>
            <a:off x="5478125" y="1112350"/>
            <a:ext cx="28320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dk1"/>
              </a:solidFill>
              <a:latin typeface="Mukta ExtraBold"/>
              <a:ea typeface="Mukta ExtraBold"/>
              <a:cs typeface="Mukta ExtraBold"/>
              <a:sym typeface="Mukta ExtraBold"/>
            </a:endParaRPr>
          </a:p>
        </p:txBody>
      </p:sp>
      <p:sp>
        <p:nvSpPr>
          <p:cNvPr id="129" name="Google Shape;129;p13"/>
          <p:cNvSpPr txBox="1"/>
          <p:nvPr/>
        </p:nvSpPr>
        <p:spPr>
          <a:xfrm>
            <a:off x="4749399" y="1317256"/>
            <a:ext cx="615000" cy="632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Mukta ExtraBold"/>
              <a:ea typeface="Mukta ExtraBold"/>
              <a:cs typeface="Mukta ExtraBold"/>
              <a:sym typeface="Mukta ExtraBold"/>
            </a:endParaRPr>
          </a:p>
        </p:txBody>
      </p:sp>
      <p:sp>
        <p:nvSpPr>
          <p:cNvPr id="130" name="Google Shape;130;p13"/>
          <p:cNvSpPr txBox="1"/>
          <p:nvPr/>
        </p:nvSpPr>
        <p:spPr>
          <a:xfrm>
            <a:off x="5478125" y="2366400"/>
            <a:ext cx="28320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dk1"/>
              </a:solidFill>
              <a:latin typeface="Mukta ExtraBold"/>
              <a:ea typeface="Mukta ExtraBold"/>
              <a:cs typeface="Mukta ExtraBold"/>
              <a:sym typeface="Mukta ExtraBold"/>
            </a:endParaRPr>
          </a:p>
        </p:txBody>
      </p:sp>
      <p:sp>
        <p:nvSpPr>
          <p:cNvPr id="131" name="Google Shape;131;p13"/>
          <p:cNvSpPr txBox="1"/>
          <p:nvPr/>
        </p:nvSpPr>
        <p:spPr>
          <a:xfrm>
            <a:off x="4749399" y="2583821"/>
            <a:ext cx="615000" cy="632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Mukta ExtraBold"/>
              <a:ea typeface="Mukta ExtraBold"/>
              <a:cs typeface="Mukta ExtraBold"/>
              <a:sym typeface="Mukta ExtraBold"/>
            </a:endParaRPr>
          </a:p>
        </p:txBody>
      </p:sp>
      <p:sp>
        <p:nvSpPr>
          <p:cNvPr id="132" name="Google Shape;132;p13"/>
          <p:cNvSpPr txBox="1"/>
          <p:nvPr/>
        </p:nvSpPr>
        <p:spPr>
          <a:xfrm>
            <a:off x="5478125" y="2701187"/>
            <a:ext cx="2832000" cy="5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Roboto"/>
              <a:ea typeface="Roboto"/>
              <a:cs typeface="Roboto"/>
              <a:sym typeface="Roboto"/>
            </a:endParaRPr>
          </a:p>
        </p:txBody>
      </p:sp>
      <p:sp>
        <p:nvSpPr>
          <p:cNvPr id="133" name="Google Shape;133;p13"/>
          <p:cNvSpPr txBox="1"/>
          <p:nvPr/>
        </p:nvSpPr>
        <p:spPr>
          <a:xfrm>
            <a:off x="1571075" y="3623600"/>
            <a:ext cx="28320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dk1"/>
              </a:solidFill>
              <a:latin typeface="Mukta ExtraBold"/>
              <a:ea typeface="Mukta ExtraBold"/>
              <a:cs typeface="Mukta ExtraBold"/>
              <a:sym typeface="Mukta ExtraBold"/>
            </a:endParaRPr>
          </a:p>
        </p:txBody>
      </p:sp>
      <p:sp>
        <p:nvSpPr>
          <p:cNvPr id="134" name="Google Shape;134;p13"/>
          <p:cNvSpPr txBox="1"/>
          <p:nvPr/>
        </p:nvSpPr>
        <p:spPr>
          <a:xfrm>
            <a:off x="861243" y="3829382"/>
            <a:ext cx="615000" cy="632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Mukta ExtraBold"/>
              <a:ea typeface="Mukta ExtraBold"/>
              <a:cs typeface="Mukta ExtraBold"/>
              <a:sym typeface="Mukta ExtraBold"/>
            </a:endParaRPr>
          </a:p>
        </p:txBody>
      </p:sp>
      <p:sp>
        <p:nvSpPr>
          <p:cNvPr id="135" name="Google Shape;135;p13"/>
          <p:cNvSpPr txBox="1"/>
          <p:nvPr/>
        </p:nvSpPr>
        <p:spPr>
          <a:xfrm>
            <a:off x="1571075" y="3958375"/>
            <a:ext cx="2832000" cy="5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Roboto"/>
              <a:ea typeface="Roboto"/>
              <a:cs typeface="Roboto"/>
              <a:sym typeface="Roboto"/>
            </a:endParaRPr>
          </a:p>
        </p:txBody>
      </p:sp>
      <p:sp>
        <p:nvSpPr>
          <p:cNvPr id="136" name="Google Shape;136;p13"/>
          <p:cNvSpPr txBox="1"/>
          <p:nvPr/>
        </p:nvSpPr>
        <p:spPr>
          <a:xfrm>
            <a:off x="5478125" y="3623600"/>
            <a:ext cx="28320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dk1"/>
              </a:solidFill>
              <a:latin typeface="Mukta ExtraBold"/>
              <a:ea typeface="Mukta ExtraBold"/>
              <a:cs typeface="Mukta ExtraBold"/>
              <a:sym typeface="Mukta ExtraBold"/>
            </a:endParaRPr>
          </a:p>
        </p:txBody>
      </p:sp>
      <p:sp>
        <p:nvSpPr>
          <p:cNvPr id="137" name="Google Shape;137;p13"/>
          <p:cNvSpPr txBox="1"/>
          <p:nvPr/>
        </p:nvSpPr>
        <p:spPr>
          <a:xfrm>
            <a:off x="4749399" y="3829382"/>
            <a:ext cx="615000" cy="632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Mukta ExtraBold"/>
              <a:ea typeface="Mukta ExtraBold"/>
              <a:cs typeface="Mukta ExtraBold"/>
              <a:sym typeface="Mukta ExtraBold"/>
            </a:endParaRPr>
          </a:p>
        </p:txBody>
      </p:sp>
      <p:sp>
        <p:nvSpPr>
          <p:cNvPr id="138" name="Google Shape;138;p13"/>
          <p:cNvSpPr txBox="1"/>
          <p:nvPr/>
        </p:nvSpPr>
        <p:spPr>
          <a:xfrm>
            <a:off x="5478125" y="3958375"/>
            <a:ext cx="2832000" cy="5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Roboto"/>
              <a:ea typeface="Roboto"/>
              <a:cs typeface="Roboto"/>
              <a:sym typeface="Roboto"/>
            </a:endParaRPr>
          </a:p>
        </p:txBody>
      </p:sp>
      <p:sp>
        <p:nvSpPr>
          <p:cNvPr id="139" name="Google Shape;139;p13"/>
          <p:cNvSpPr txBox="1"/>
          <p:nvPr>
            <p:ph idx="2" type="title"/>
          </p:nvPr>
        </p:nvSpPr>
        <p:spPr>
          <a:xfrm>
            <a:off x="1445500" y="1339939"/>
            <a:ext cx="2832000" cy="3903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0" name="Google Shape;140;p13"/>
          <p:cNvSpPr txBox="1"/>
          <p:nvPr>
            <p:ph hasCustomPrompt="1" idx="3" type="title"/>
          </p:nvPr>
        </p:nvSpPr>
        <p:spPr>
          <a:xfrm>
            <a:off x="618363" y="1363026"/>
            <a:ext cx="875700" cy="8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p:nvPr>
            <p:ph idx="1" type="subTitle"/>
          </p:nvPr>
        </p:nvSpPr>
        <p:spPr>
          <a:xfrm>
            <a:off x="1445500" y="1671601"/>
            <a:ext cx="2832000" cy="53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2" name="Google Shape;142;p13"/>
          <p:cNvSpPr txBox="1"/>
          <p:nvPr>
            <p:ph idx="4" type="title"/>
          </p:nvPr>
        </p:nvSpPr>
        <p:spPr>
          <a:xfrm>
            <a:off x="1445500" y="2547086"/>
            <a:ext cx="2832000" cy="3903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3" name="Google Shape;143;p13"/>
          <p:cNvSpPr txBox="1"/>
          <p:nvPr>
            <p:ph hasCustomPrompt="1" idx="5" type="title"/>
          </p:nvPr>
        </p:nvSpPr>
        <p:spPr>
          <a:xfrm>
            <a:off x="618363" y="2552751"/>
            <a:ext cx="875700" cy="8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3"/>
          <p:cNvSpPr txBox="1"/>
          <p:nvPr>
            <p:ph idx="6" type="subTitle"/>
          </p:nvPr>
        </p:nvSpPr>
        <p:spPr>
          <a:xfrm>
            <a:off x="1445500" y="2881860"/>
            <a:ext cx="2832000" cy="53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5" name="Google Shape;145;p13"/>
          <p:cNvSpPr txBox="1"/>
          <p:nvPr>
            <p:ph idx="7" type="subTitle"/>
          </p:nvPr>
        </p:nvSpPr>
        <p:spPr>
          <a:xfrm>
            <a:off x="5705200" y="1671589"/>
            <a:ext cx="2832000" cy="53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6" name="Google Shape;146;p13"/>
          <p:cNvSpPr txBox="1"/>
          <p:nvPr>
            <p:ph idx="8" type="title"/>
          </p:nvPr>
        </p:nvSpPr>
        <p:spPr>
          <a:xfrm>
            <a:off x="5705200" y="1339939"/>
            <a:ext cx="2832000" cy="3903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7" name="Google Shape;147;p13"/>
          <p:cNvSpPr txBox="1"/>
          <p:nvPr>
            <p:ph hasCustomPrompt="1" idx="9" type="title"/>
          </p:nvPr>
        </p:nvSpPr>
        <p:spPr>
          <a:xfrm>
            <a:off x="4878063" y="1363026"/>
            <a:ext cx="875700" cy="8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3"/>
          <p:cNvSpPr txBox="1"/>
          <p:nvPr>
            <p:ph idx="13" type="title"/>
          </p:nvPr>
        </p:nvSpPr>
        <p:spPr>
          <a:xfrm>
            <a:off x="5705200" y="2547076"/>
            <a:ext cx="2832000" cy="3903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9" name="Google Shape;149;p13"/>
          <p:cNvSpPr txBox="1"/>
          <p:nvPr>
            <p:ph hasCustomPrompt="1" idx="14" type="title"/>
          </p:nvPr>
        </p:nvSpPr>
        <p:spPr>
          <a:xfrm>
            <a:off x="4878063" y="2552751"/>
            <a:ext cx="875700" cy="8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0" name="Google Shape;150;p13"/>
          <p:cNvSpPr txBox="1"/>
          <p:nvPr>
            <p:ph idx="15" type="subTitle"/>
          </p:nvPr>
        </p:nvSpPr>
        <p:spPr>
          <a:xfrm>
            <a:off x="5705200" y="2881863"/>
            <a:ext cx="2832000" cy="53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1" name="Google Shape;151;p13"/>
          <p:cNvSpPr txBox="1"/>
          <p:nvPr>
            <p:ph idx="16" type="title"/>
          </p:nvPr>
        </p:nvSpPr>
        <p:spPr>
          <a:xfrm>
            <a:off x="1445500" y="3728076"/>
            <a:ext cx="2832000" cy="3903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2" name="Google Shape;152;p13"/>
          <p:cNvSpPr txBox="1"/>
          <p:nvPr>
            <p:ph hasCustomPrompt="1" idx="17" type="title"/>
          </p:nvPr>
        </p:nvSpPr>
        <p:spPr>
          <a:xfrm>
            <a:off x="618363" y="3742476"/>
            <a:ext cx="875700" cy="8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3" name="Google Shape;153;p13"/>
          <p:cNvSpPr txBox="1"/>
          <p:nvPr>
            <p:ph idx="18" type="subTitle"/>
          </p:nvPr>
        </p:nvSpPr>
        <p:spPr>
          <a:xfrm>
            <a:off x="1445500" y="4062851"/>
            <a:ext cx="2832000" cy="53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4" name="Google Shape;154;p13"/>
          <p:cNvSpPr txBox="1"/>
          <p:nvPr>
            <p:ph idx="19" type="title"/>
          </p:nvPr>
        </p:nvSpPr>
        <p:spPr>
          <a:xfrm>
            <a:off x="5705200" y="3728076"/>
            <a:ext cx="2832000" cy="3903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5" name="Google Shape;155;p13"/>
          <p:cNvSpPr txBox="1"/>
          <p:nvPr>
            <p:ph hasCustomPrompt="1" idx="20" type="title"/>
          </p:nvPr>
        </p:nvSpPr>
        <p:spPr>
          <a:xfrm>
            <a:off x="4878063" y="3742476"/>
            <a:ext cx="875700" cy="8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6" name="Google Shape;156;p13"/>
          <p:cNvSpPr txBox="1"/>
          <p:nvPr>
            <p:ph idx="21" type="subTitle"/>
          </p:nvPr>
        </p:nvSpPr>
        <p:spPr>
          <a:xfrm>
            <a:off x="5705200" y="4062851"/>
            <a:ext cx="2832000" cy="53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157" name="Google Shape;157;p13"/>
          <p:cNvGrpSpPr/>
          <p:nvPr/>
        </p:nvGrpSpPr>
        <p:grpSpPr>
          <a:xfrm>
            <a:off x="230983" y="145925"/>
            <a:ext cx="482458" cy="241200"/>
            <a:chOff x="719996" y="145925"/>
            <a:chExt cx="482458" cy="241200"/>
          </a:xfrm>
        </p:grpSpPr>
        <p:sp>
          <p:nvSpPr>
            <p:cNvPr id="158" name="Google Shape;158;p13"/>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 name="Google Shape;160;p13"/>
          <p:cNvGrpSpPr/>
          <p:nvPr/>
        </p:nvGrpSpPr>
        <p:grpSpPr>
          <a:xfrm rot="10800000">
            <a:off x="8430558" y="145925"/>
            <a:ext cx="482458" cy="241200"/>
            <a:chOff x="719996" y="145925"/>
            <a:chExt cx="482458" cy="241200"/>
          </a:xfrm>
        </p:grpSpPr>
        <p:sp>
          <p:nvSpPr>
            <p:cNvPr id="161" name="Google Shape;161;p13"/>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63" name="Shape 163"/>
        <p:cNvGrpSpPr/>
        <p:nvPr/>
      </p:nvGrpSpPr>
      <p:grpSpPr>
        <a:xfrm>
          <a:off x="0" y="0"/>
          <a:ext cx="0" cy="0"/>
          <a:chOff x="0" y="0"/>
          <a:chExt cx="0" cy="0"/>
        </a:xfrm>
      </p:grpSpPr>
      <p:sp>
        <p:nvSpPr>
          <p:cNvPr id="164" name="Google Shape;164;p14"/>
          <p:cNvSpPr/>
          <p:nvPr/>
        </p:nvSpPr>
        <p:spPr>
          <a:xfrm>
            <a:off x="491400" y="1028100"/>
            <a:ext cx="6204900" cy="3087300"/>
          </a:xfrm>
          <a:prstGeom prst="roundRect">
            <a:avLst>
              <a:gd fmla="val 909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5" name="Google Shape;165;p14"/>
          <p:cNvSpPr/>
          <p:nvPr/>
        </p:nvSpPr>
        <p:spPr>
          <a:xfrm rot="5400000">
            <a:off x="117300" y="421850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rot="-5400000">
            <a:off x="5607825" y="-1098550"/>
            <a:ext cx="16509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
          <p:cNvSpPr txBox="1"/>
          <p:nvPr>
            <p:ph type="title"/>
          </p:nvPr>
        </p:nvSpPr>
        <p:spPr>
          <a:xfrm>
            <a:off x="844113" y="3323998"/>
            <a:ext cx="3529500" cy="340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b="1" sz="2500">
                <a:solidFill>
                  <a:schemeClr val="lt1"/>
                </a:solidFill>
              </a:defRPr>
            </a:lvl1pPr>
            <a:lvl2pPr lvl="1" rtl="0" algn="ctr">
              <a:spcBef>
                <a:spcPts val="0"/>
              </a:spcBef>
              <a:spcAft>
                <a:spcPts val="0"/>
              </a:spcAft>
              <a:buClr>
                <a:schemeClr val="lt1"/>
              </a:buClr>
              <a:buSzPts val="3000"/>
              <a:buNone/>
              <a:defRPr sz="3000">
                <a:solidFill>
                  <a:schemeClr val="lt1"/>
                </a:solidFill>
              </a:defRPr>
            </a:lvl2pPr>
            <a:lvl3pPr lvl="2" rtl="0" algn="ctr">
              <a:spcBef>
                <a:spcPts val="0"/>
              </a:spcBef>
              <a:spcAft>
                <a:spcPts val="0"/>
              </a:spcAft>
              <a:buClr>
                <a:schemeClr val="lt1"/>
              </a:buClr>
              <a:buSzPts val="3000"/>
              <a:buNone/>
              <a:defRPr sz="3000">
                <a:solidFill>
                  <a:schemeClr val="lt1"/>
                </a:solidFill>
              </a:defRPr>
            </a:lvl3pPr>
            <a:lvl4pPr lvl="3" rtl="0" algn="ctr">
              <a:spcBef>
                <a:spcPts val="0"/>
              </a:spcBef>
              <a:spcAft>
                <a:spcPts val="0"/>
              </a:spcAft>
              <a:buClr>
                <a:schemeClr val="lt1"/>
              </a:buClr>
              <a:buSzPts val="3000"/>
              <a:buNone/>
              <a:defRPr sz="3000">
                <a:solidFill>
                  <a:schemeClr val="lt1"/>
                </a:solidFill>
              </a:defRPr>
            </a:lvl4pPr>
            <a:lvl5pPr lvl="4" rtl="0" algn="ctr">
              <a:spcBef>
                <a:spcPts val="0"/>
              </a:spcBef>
              <a:spcAft>
                <a:spcPts val="0"/>
              </a:spcAft>
              <a:buClr>
                <a:schemeClr val="lt1"/>
              </a:buClr>
              <a:buSzPts val="3000"/>
              <a:buNone/>
              <a:defRPr sz="3000">
                <a:solidFill>
                  <a:schemeClr val="lt1"/>
                </a:solidFill>
              </a:defRPr>
            </a:lvl5pPr>
            <a:lvl6pPr lvl="5" rtl="0" algn="ctr">
              <a:spcBef>
                <a:spcPts val="0"/>
              </a:spcBef>
              <a:spcAft>
                <a:spcPts val="0"/>
              </a:spcAft>
              <a:buClr>
                <a:schemeClr val="lt1"/>
              </a:buClr>
              <a:buSzPts val="3000"/>
              <a:buNone/>
              <a:defRPr sz="3000">
                <a:solidFill>
                  <a:schemeClr val="lt1"/>
                </a:solidFill>
              </a:defRPr>
            </a:lvl6pPr>
            <a:lvl7pPr lvl="6" rtl="0" algn="ctr">
              <a:spcBef>
                <a:spcPts val="0"/>
              </a:spcBef>
              <a:spcAft>
                <a:spcPts val="0"/>
              </a:spcAft>
              <a:buClr>
                <a:schemeClr val="lt1"/>
              </a:buClr>
              <a:buSzPts val="3000"/>
              <a:buNone/>
              <a:defRPr sz="3000">
                <a:solidFill>
                  <a:schemeClr val="lt1"/>
                </a:solidFill>
              </a:defRPr>
            </a:lvl7pPr>
            <a:lvl8pPr lvl="7" rtl="0" algn="ctr">
              <a:spcBef>
                <a:spcPts val="0"/>
              </a:spcBef>
              <a:spcAft>
                <a:spcPts val="0"/>
              </a:spcAft>
              <a:buClr>
                <a:schemeClr val="lt1"/>
              </a:buClr>
              <a:buSzPts val="3000"/>
              <a:buNone/>
              <a:defRPr sz="3000">
                <a:solidFill>
                  <a:schemeClr val="lt1"/>
                </a:solidFill>
              </a:defRPr>
            </a:lvl8pPr>
            <a:lvl9pPr lvl="8" rtl="0" algn="ctr">
              <a:spcBef>
                <a:spcPts val="0"/>
              </a:spcBef>
              <a:spcAft>
                <a:spcPts val="0"/>
              </a:spcAft>
              <a:buClr>
                <a:schemeClr val="lt1"/>
              </a:buClr>
              <a:buSzPts val="3000"/>
              <a:buNone/>
              <a:defRPr sz="3000">
                <a:solidFill>
                  <a:schemeClr val="lt1"/>
                </a:solidFill>
              </a:defRPr>
            </a:lvl9pPr>
          </a:lstStyle>
          <a:p/>
        </p:txBody>
      </p:sp>
      <p:sp>
        <p:nvSpPr>
          <p:cNvPr id="168" name="Google Shape;168;p14"/>
          <p:cNvSpPr txBox="1"/>
          <p:nvPr>
            <p:ph idx="1" type="subTitle"/>
          </p:nvPr>
        </p:nvSpPr>
        <p:spPr>
          <a:xfrm>
            <a:off x="839794" y="1387235"/>
            <a:ext cx="5508300" cy="1472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2500"/>
              <a:buNone/>
              <a:defRPr sz="2100">
                <a:solidFill>
                  <a:schemeClr val="lt1"/>
                </a:solidFill>
              </a:defRPr>
            </a:lvl1pPr>
            <a:lvl2pPr lvl="1" rtl="0" algn="ctr">
              <a:lnSpc>
                <a:spcPct val="100000"/>
              </a:lnSpc>
              <a:spcBef>
                <a:spcPts val="0"/>
              </a:spcBef>
              <a:spcAft>
                <a:spcPts val="0"/>
              </a:spcAft>
              <a:buClr>
                <a:schemeClr val="lt1"/>
              </a:buClr>
              <a:buSzPts val="2500"/>
              <a:buNone/>
              <a:defRPr sz="2500">
                <a:solidFill>
                  <a:schemeClr val="lt1"/>
                </a:solidFill>
              </a:defRPr>
            </a:lvl2pPr>
            <a:lvl3pPr lvl="2" rtl="0" algn="ctr">
              <a:lnSpc>
                <a:spcPct val="100000"/>
              </a:lnSpc>
              <a:spcBef>
                <a:spcPts val="0"/>
              </a:spcBef>
              <a:spcAft>
                <a:spcPts val="0"/>
              </a:spcAft>
              <a:buClr>
                <a:schemeClr val="lt1"/>
              </a:buClr>
              <a:buSzPts val="2500"/>
              <a:buNone/>
              <a:defRPr sz="2500">
                <a:solidFill>
                  <a:schemeClr val="lt1"/>
                </a:solidFill>
              </a:defRPr>
            </a:lvl3pPr>
            <a:lvl4pPr lvl="3" rtl="0" algn="ctr">
              <a:lnSpc>
                <a:spcPct val="100000"/>
              </a:lnSpc>
              <a:spcBef>
                <a:spcPts val="0"/>
              </a:spcBef>
              <a:spcAft>
                <a:spcPts val="0"/>
              </a:spcAft>
              <a:buClr>
                <a:schemeClr val="lt1"/>
              </a:buClr>
              <a:buSzPts val="2500"/>
              <a:buNone/>
              <a:defRPr sz="2500">
                <a:solidFill>
                  <a:schemeClr val="lt1"/>
                </a:solidFill>
              </a:defRPr>
            </a:lvl4pPr>
            <a:lvl5pPr lvl="4" rtl="0" algn="ctr">
              <a:lnSpc>
                <a:spcPct val="100000"/>
              </a:lnSpc>
              <a:spcBef>
                <a:spcPts val="0"/>
              </a:spcBef>
              <a:spcAft>
                <a:spcPts val="0"/>
              </a:spcAft>
              <a:buClr>
                <a:schemeClr val="lt1"/>
              </a:buClr>
              <a:buSzPts val="2500"/>
              <a:buNone/>
              <a:defRPr sz="2500">
                <a:solidFill>
                  <a:schemeClr val="lt1"/>
                </a:solidFill>
              </a:defRPr>
            </a:lvl5pPr>
            <a:lvl6pPr lvl="5" rtl="0" algn="ctr">
              <a:lnSpc>
                <a:spcPct val="100000"/>
              </a:lnSpc>
              <a:spcBef>
                <a:spcPts val="0"/>
              </a:spcBef>
              <a:spcAft>
                <a:spcPts val="0"/>
              </a:spcAft>
              <a:buClr>
                <a:schemeClr val="lt1"/>
              </a:buClr>
              <a:buSzPts val="2500"/>
              <a:buNone/>
              <a:defRPr sz="2500">
                <a:solidFill>
                  <a:schemeClr val="lt1"/>
                </a:solidFill>
              </a:defRPr>
            </a:lvl6pPr>
            <a:lvl7pPr lvl="6" rtl="0" algn="ctr">
              <a:lnSpc>
                <a:spcPct val="100000"/>
              </a:lnSpc>
              <a:spcBef>
                <a:spcPts val="0"/>
              </a:spcBef>
              <a:spcAft>
                <a:spcPts val="0"/>
              </a:spcAft>
              <a:buClr>
                <a:schemeClr val="lt1"/>
              </a:buClr>
              <a:buSzPts val="2500"/>
              <a:buNone/>
              <a:defRPr sz="2500">
                <a:solidFill>
                  <a:schemeClr val="lt1"/>
                </a:solidFill>
              </a:defRPr>
            </a:lvl7pPr>
            <a:lvl8pPr lvl="7" rtl="0" algn="ctr">
              <a:lnSpc>
                <a:spcPct val="100000"/>
              </a:lnSpc>
              <a:spcBef>
                <a:spcPts val="0"/>
              </a:spcBef>
              <a:spcAft>
                <a:spcPts val="0"/>
              </a:spcAft>
              <a:buClr>
                <a:schemeClr val="lt1"/>
              </a:buClr>
              <a:buSzPts val="2500"/>
              <a:buNone/>
              <a:defRPr sz="2500">
                <a:solidFill>
                  <a:schemeClr val="lt1"/>
                </a:solidFill>
              </a:defRPr>
            </a:lvl8pPr>
            <a:lvl9pPr lvl="8" rtl="0" algn="ctr">
              <a:lnSpc>
                <a:spcPct val="100000"/>
              </a:lnSpc>
              <a:spcBef>
                <a:spcPts val="0"/>
              </a:spcBef>
              <a:spcAft>
                <a:spcPts val="0"/>
              </a:spcAft>
              <a:buClr>
                <a:schemeClr val="lt1"/>
              </a:buClr>
              <a:buSzPts val="2500"/>
              <a:buNone/>
              <a:defRPr sz="2500">
                <a:solidFill>
                  <a:schemeClr val="lt1"/>
                </a:solidFill>
              </a:defRPr>
            </a:lvl9pPr>
          </a:lstStyle>
          <a:p/>
        </p:txBody>
      </p:sp>
      <p:grpSp>
        <p:nvGrpSpPr>
          <p:cNvPr id="169" name="Google Shape;169;p14"/>
          <p:cNvGrpSpPr/>
          <p:nvPr/>
        </p:nvGrpSpPr>
        <p:grpSpPr>
          <a:xfrm>
            <a:off x="230983" y="145925"/>
            <a:ext cx="482458" cy="241200"/>
            <a:chOff x="719996" y="145925"/>
            <a:chExt cx="482458" cy="241200"/>
          </a:xfrm>
        </p:grpSpPr>
        <p:sp>
          <p:nvSpPr>
            <p:cNvPr id="170" name="Google Shape;170;p14"/>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4"/>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14"/>
          <p:cNvGrpSpPr/>
          <p:nvPr/>
        </p:nvGrpSpPr>
        <p:grpSpPr>
          <a:xfrm rot="10800000">
            <a:off x="8430558" y="145925"/>
            <a:ext cx="482458" cy="241200"/>
            <a:chOff x="719996" y="145925"/>
            <a:chExt cx="482458" cy="241200"/>
          </a:xfrm>
        </p:grpSpPr>
        <p:sp>
          <p:nvSpPr>
            <p:cNvPr id="173" name="Google Shape;173;p14"/>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4"/>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
    <p:spTree>
      <p:nvGrpSpPr>
        <p:cNvPr id="175" name="Shape 175"/>
        <p:cNvGrpSpPr/>
        <p:nvPr/>
      </p:nvGrpSpPr>
      <p:grpSpPr>
        <a:xfrm>
          <a:off x="0" y="0"/>
          <a:ext cx="0" cy="0"/>
          <a:chOff x="0" y="0"/>
          <a:chExt cx="0" cy="0"/>
        </a:xfrm>
      </p:grpSpPr>
      <p:sp>
        <p:nvSpPr>
          <p:cNvPr id="176" name="Google Shape;176;p15"/>
          <p:cNvSpPr txBox="1"/>
          <p:nvPr>
            <p:ph idx="1" type="subTitle"/>
          </p:nvPr>
        </p:nvSpPr>
        <p:spPr>
          <a:xfrm>
            <a:off x="1306162" y="2180350"/>
            <a:ext cx="2695800" cy="86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15"/>
          <p:cNvSpPr txBox="1"/>
          <p:nvPr>
            <p:ph type="title"/>
          </p:nvPr>
        </p:nvSpPr>
        <p:spPr>
          <a:xfrm>
            <a:off x="720000" y="525250"/>
            <a:ext cx="77040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78" name="Google Shape;178;p15"/>
          <p:cNvGrpSpPr/>
          <p:nvPr/>
        </p:nvGrpSpPr>
        <p:grpSpPr>
          <a:xfrm>
            <a:off x="230983" y="145925"/>
            <a:ext cx="482458" cy="241200"/>
            <a:chOff x="719996" y="145925"/>
            <a:chExt cx="482458" cy="241200"/>
          </a:xfrm>
        </p:grpSpPr>
        <p:sp>
          <p:nvSpPr>
            <p:cNvPr id="179" name="Google Shape;179;p15"/>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15"/>
          <p:cNvGrpSpPr/>
          <p:nvPr/>
        </p:nvGrpSpPr>
        <p:grpSpPr>
          <a:xfrm rot="10800000">
            <a:off x="8430558" y="145925"/>
            <a:ext cx="482458" cy="241200"/>
            <a:chOff x="719996" y="145925"/>
            <a:chExt cx="482458" cy="241200"/>
          </a:xfrm>
        </p:grpSpPr>
        <p:sp>
          <p:nvSpPr>
            <p:cNvPr id="182" name="Google Shape;182;p15"/>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5"/>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15"/>
          <p:cNvSpPr/>
          <p:nvPr/>
        </p:nvSpPr>
        <p:spPr>
          <a:xfrm rot="10800000">
            <a:off x="-886037" y="329700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85" name="Google Shape;185;p15"/>
          <p:cNvSpPr/>
          <p:nvPr/>
        </p:nvSpPr>
        <p:spPr>
          <a:xfrm>
            <a:off x="8337500" y="1470750"/>
            <a:ext cx="16509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86" name="Shape 186"/>
        <p:cNvGrpSpPr/>
        <p:nvPr/>
      </p:nvGrpSpPr>
      <p:grpSpPr>
        <a:xfrm>
          <a:off x="0" y="0"/>
          <a:ext cx="0" cy="0"/>
          <a:chOff x="0" y="0"/>
          <a:chExt cx="0" cy="0"/>
        </a:xfrm>
      </p:grpSpPr>
      <p:sp>
        <p:nvSpPr>
          <p:cNvPr id="187" name="Google Shape;187;p16"/>
          <p:cNvSpPr txBox="1"/>
          <p:nvPr>
            <p:ph type="title"/>
          </p:nvPr>
        </p:nvSpPr>
        <p:spPr>
          <a:xfrm>
            <a:off x="719226" y="2490400"/>
            <a:ext cx="16785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8" name="Google Shape;188;p16"/>
          <p:cNvSpPr txBox="1"/>
          <p:nvPr>
            <p:ph idx="1" type="subTitle"/>
          </p:nvPr>
        </p:nvSpPr>
        <p:spPr>
          <a:xfrm>
            <a:off x="719225" y="2947608"/>
            <a:ext cx="21033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 name="Google Shape;189;p16"/>
          <p:cNvSpPr txBox="1"/>
          <p:nvPr>
            <p:ph idx="2" type="title"/>
          </p:nvPr>
        </p:nvSpPr>
        <p:spPr>
          <a:xfrm>
            <a:off x="3509251" y="2490400"/>
            <a:ext cx="16785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0" name="Google Shape;190;p16"/>
          <p:cNvSpPr txBox="1"/>
          <p:nvPr>
            <p:ph idx="3" type="subTitle"/>
          </p:nvPr>
        </p:nvSpPr>
        <p:spPr>
          <a:xfrm>
            <a:off x="3509250" y="2947608"/>
            <a:ext cx="21033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 name="Google Shape;191;p16"/>
          <p:cNvSpPr txBox="1"/>
          <p:nvPr>
            <p:ph idx="4" type="title"/>
          </p:nvPr>
        </p:nvSpPr>
        <p:spPr>
          <a:xfrm>
            <a:off x="6278051" y="2490400"/>
            <a:ext cx="17382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2" name="Google Shape;192;p16"/>
          <p:cNvSpPr txBox="1"/>
          <p:nvPr>
            <p:ph idx="5" type="subTitle"/>
          </p:nvPr>
        </p:nvSpPr>
        <p:spPr>
          <a:xfrm>
            <a:off x="6278050" y="2947608"/>
            <a:ext cx="21033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16"/>
          <p:cNvSpPr txBox="1"/>
          <p:nvPr>
            <p:ph idx="6" type="title"/>
          </p:nvPr>
        </p:nvSpPr>
        <p:spPr>
          <a:xfrm>
            <a:off x="720000" y="525250"/>
            <a:ext cx="77040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94" name="Google Shape;194;p16"/>
          <p:cNvGrpSpPr/>
          <p:nvPr/>
        </p:nvGrpSpPr>
        <p:grpSpPr>
          <a:xfrm>
            <a:off x="230983" y="145925"/>
            <a:ext cx="482458" cy="241200"/>
            <a:chOff x="719996" y="145925"/>
            <a:chExt cx="482458" cy="241200"/>
          </a:xfrm>
        </p:grpSpPr>
        <p:sp>
          <p:nvSpPr>
            <p:cNvPr id="195" name="Google Shape;195;p16"/>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6"/>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16"/>
          <p:cNvGrpSpPr/>
          <p:nvPr/>
        </p:nvGrpSpPr>
        <p:grpSpPr>
          <a:xfrm rot="10800000">
            <a:off x="8430558" y="145925"/>
            <a:ext cx="482458" cy="241200"/>
            <a:chOff x="719996" y="145925"/>
            <a:chExt cx="482458" cy="241200"/>
          </a:xfrm>
        </p:grpSpPr>
        <p:sp>
          <p:nvSpPr>
            <p:cNvPr id="198" name="Google Shape;198;p16"/>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6"/>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16"/>
          <p:cNvSpPr/>
          <p:nvPr/>
        </p:nvSpPr>
        <p:spPr>
          <a:xfrm rot="5400000">
            <a:off x="7377000" y="420668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6"/>
          <p:cNvSpPr/>
          <p:nvPr/>
        </p:nvSpPr>
        <p:spPr>
          <a:xfrm rot="10800000">
            <a:off x="-886037" y="273395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202" name="Shape 202"/>
        <p:cNvGrpSpPr/>
        <p:nvPr/>
      </p:nvGrpSpPr>
      <p:grpSpPr>
        <a:xfrm>
          <a:off x="0" y="0"/>
          <a:ext cx="0" cy="0"/>
          <a:chOff x="0" y="0"/>
          <a:chExt cx="0" cy="0"/>
        </a:xfrm>
      </p:grpSpPr>
      <p:sp>
        <p:nvSpPr>
          <p:cNvPr id="203" name="Google Shape;203;p17"/>
          <p:cNvSpPr/>
          <p:nvPr/>
        </p:nvSpPr>
        <p:spPr>
          <a:xfrm flipH="1" rot="10800000">
            <a:off x="8366339" y="329700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04" name="Google Shape;204;p17"/>
          <p:cNvSpPr/>
          <p:nvPr/>
        </p:nvSpPr>
        <p:spPr>
          <a:xfrm flipH="1" rot="-5400000">
            <a:off x="102701" y="4225425"/>
            <a:ext cx="16509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7"/>
          <p:cNvSpPr txBox="1"/>
          <p:nvPr>
            <p:ph type="title"/>
          </p:nvPr>
        </p:nvSpPr>
        <p:spPr>
          <a:xfrm>
            <a:off x="720000" y="1422750"/>
            <a:ext cx="21945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6" name="Google Shape;206;p17"/>
          <p:cNvSpPr txBox="1"/>
          <p:nvPr>
            <p:ph idx="1" type="subTitle"/>
          </p:nvPr>
        </p:nvSpPr>
        <p:spPr>
          <a:xfrm>
            <a:off x="720001" y="3811638"/>
            <a:ext cx="21945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7" name="Google Shape;207;p17"/>
          <p:cNvSpPr txBox="1"/>
          <p:nvPr>
            <p:ph idx="2" type="title"/>
          </p:nvPr>
        </p:nvSpPr>
        <p:spPr>
          <a:xfrm>
            <a:off x="3474750" y="1422750"/>
            <a:ext cx="21945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8" name="Google Shape;208;p17"/>
          <p:cNvSpPr txBox="1"/>
          <p:nvPr>
            <p:ph idx="3" type="subTitle"/>
          </p:nvPr>
        </p:nvSpPr>
        <p:spPr>
          <a:xfrm>
            <a:off x="3474751" y="3811638"/>
            <a:ext cx="21945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 name="Google Shape;209;p17"/>
          <p:cNvSpPr txBox="1"/>
          <p:nvPr>
            <p:ph idx="4" type="title"/>
          </p:nvPr>
        </p:nvSpPr>
        <p:spPr>
          <a:xfrm>
            <a:off x="6229500" y="1422750"/>
            <a:ext cx="21945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0" name="Google Shape;210;p17"/>
          <p:cNvSpPr txBox="1"/>
          <p:nvPr>
            <p:ph idx="5" type="subTitle"/>
          </p:nvPr>
        </p:nvSpPr>
        <p:spPr>
          <a:xfrm>
            <a:off x="6229501" y="3811638"/>
            <a:ext cx="21945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 name="Google Shape;211;p17"/>
          <p:cNvSpPr txBox="1"/>
          <p:nvPr>
            <p:ph idx="6" type="title"/>
          </p:nvPr>
        </p:nvSpPr>
        <p:spPr>
          <a:xfrm>
            <a:off x="720000" y="525250"/>
            <a:ext cx="77040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12" name="Google Shape;212;p17"/>
          <p:cNvGrpSpPr/>
          <p:nvPr/>
        </p:nvGrpSpPr>
        <p:grpSpPr>
          <a:xfrm>
            <a:off x="230983" y="145925"/>
            <a:ext cx="482458" cy="241200"/>
            <a:chOff x="719996" y="145925"/>
            <a:chExt cx="482458" cy="241200"/>
          </a:xfrm>
        </p:grpSpPr>
        <p:sp>
          <p:nvSpPr>
            <p:cNvPr id="213" name="Google Shape;213;p17"/>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7"/>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17"/>
          <p:cNvGrpSpPr/>
          <p:nvPr/>
        </p:nvGrpSpPr>
        <p:grpSpPr>
          <a:xfrm rot="10800000">
            <a:off x="8430558" y="145925"/>
            <a:ext cx="482458" cy="241200"/>
            <a:chOff x="719996" y="145925"/>
            <a:chExt cx="482458" cy="241200"/>
          </a:xfrm>
        </p:grpSpPr>
        <p:sp>
          <p:nvSpPr>
            <p:cNvPr id="216" name="Google Shape;216;p17"/>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7"/>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18" name="Shape 218"/>
        <p:cNvGrpSpPr/>
        <p:nvPr/>
      </p:nvGrpSpPr>
      <p:grpSpPr>
        <a:xfrm>
          <a:off x="0" y="0"/>
          <a:ext cx="0" cy="0"/>
          <a:chOff x="0" y="0"/>
          <a:chExt cx="0" cy="0"/>
        </a:xfrm>
      </p:grpSpPr>
      <p:sp>
        <p:nvSpPr>
          <p:cNvPr id="219" name="Google Shape;219;p18"/>
          <p:cNvSpPr/>
          <p:nvPr/>
        </p:nvSpPr>
        <p:spPr>
          <a:xfrm>
            <a:off x="8348920" y="254125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20" name="Google Shape;220;p18"/>
          <p:cNvSpPr txBox="1"/>
          <p:nvPr>
            <p:ph type="title"/>
          </p:nvPr>
        </p:nvSpPr>
        <p:spPr>
          <a:xfrm>
            <a:off x="720000" y="525250"/>
            <a:ext cx="77040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1" name="Google Shape;221;p18"/>
          <p:cNvSpPr txBox="1"/>
          <p:nvPr>
            <p:ph idx="1" type="subTitle"/>
          </p:nvPr>
        </p:nvSpPr>
        <p:spPr>
          <a:xfrm>
            <a:off x="715476" y="1680375"/>
            <a:ext cx="17133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lt1"/>
                </a:solidFill>
                <a:latin typeface="Montserrat"/>
                <a:ea typeface="Montserrat"/>
                <a:cs typeface="Montserrat"/>
                <a:sym typeface="Montserrat"/>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22" name="Google Shape;222;p18"/>
          <p:cNvSpPr txBox="1"/>
          <p:nvPr>
            <p:ph idx="2" type="subTitle"/>
          </p:nvPr>
        </p:nvSpPr>
        <p:spPr>
          <a:xfrm>
            <a:off x="5211707" y="1680375"/>
            <a:ext cx="17622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23" name="Google Shape;223;p18"/>
          <p:cNvSpPr txBox="1"/>
          <p:nvPr>
            <p:ph idx="3" type="subTitle"/>
          </p:nvPr>
        </p:nvSpPr>
        <p:spPr>
          <a:xfrm>
            <a:off x="715475" y="1994925"/>
            <a:ext cx="3260400" cy="70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4" name="Google Shape;224;p18"/>
          <p:cNvSpPr txBox="1"/>
          <p:nvPr>
            <p:ph idx="4" type="subTitle"/>
          </p:nvPr>
        </p:nvSpPr>
        <p:spPr>
          <a:xfrm>
            <a:off x="5211706" y="1994925"/>
            <a:ext cx="3210000" cy="70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 name="Google Shape;225;p18"/>
          <p:cNvSpPr txBox="1"/>
          <p:nvPr>
            <p:ph idx="5" type="subTitle"/>
          </p:nvPr>
        </p:nvSpPr>
        <p:spPr>
          <a:xfrm>
            <a:off x="715476" y="3495425"/>
            <a:ext cx="17133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26" name="Google Shape;226;p18"/>
          <p:cNvSpPr txBox="1"/>
          <p:nvPr>
            <p:ph idx="6" type="subTitle"/>
          </p:nvPr>
        </p:nvSpPr>
        <p:spPr>
          <a:xfrm>
            <a:off x="5211707" y="3495425"/>
            <a:ext cx="17622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lt1"/>
                </a:solidFill>
                <a:latin typeface="Montserrat"/>
                <a:ea typeface="Montserrat"/>
                <a:cs typeface="Montserrat"/>
                <a:sym typeface="Montserrat"/>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27" name="Google Shape;227;p18"/>
          <p:cNvSpPr txBox="1"/>
          <p:nvPr>
            <p:ph idx="7" type="subTitle"/>
          </p:nvPr>
        </p:nvSpPr>
        <p:spPr>
          <a:xfrm>
            <a:off x="715475" y="3809975"/>
            <a:ext cx="3260400" cy="70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18"/>
          <p:cNvSpPr txBox="1"/>
          <p:nvPr>
            <p:ph idx="8" type="subTitle"/>
          </p:nvPr>
        </p:nvSpPr>
        <p:spPr>
          <a:xfrm>
            <a:off x="5211706" y="3809975"/>
            <a:ext cx="3210000" cy="70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29" name="Google Shape;229;p18"/>
          <p:cNvGrpSpPr/>
          <p:nvPr/>
        </p:nvGrpSpPr>
        <p:grpSpPr>
          <a:xfrm>
            <a:off x="230983" y="145925"/>
            <a:ext cx="482458" cy="241200"/>
            <a:chOff x="719996" y="145925"/>
            <a:chExt cx="482458" cy="241200"/>
          </a:xfrm>
        </p:grpSpPr>
        <p:sp>
          <p:nvSpPr>
            <p:cNvPr id="230" name="Google Shape;230;p18"/>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8"/>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18"/>
          <p:cNvGrpSpPr/>
          <p:nvPr/>
        </p:nvGrpSpPr>
        <p:grpSpPr>
          <a:xfrm rot="10800000">
            <a:off x="8430558" y="145925"/>
            <a:ext cx="482458" cy="241200"/>
            <a:chOff x="719996" y="145925"/>
            <a:chExt cx="482458" cy="241200"/>
          </a:xfrm>
        </p:grpSpPr>
        <p:sp>
          <p:nvSpPr>
            <p:cNvPr id="233" name="Google Shape;233;p18"/>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8"/>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35" name="Shape 235"/>
        <p:cNvGrpSpPr/>
        <p:nvPr/>
      </p:nvGrpSpPr>
      <p:grpSpPr>
        <a:xfrm>
          <a:off x="0" y="0"/>
          <a:ext cx="0" cy="0"/>
          <a:chOff x="0" y="0"/>
          <a:chExt cx="0" cy="0"/>
        </a:xfrm>
      </p:grpSpPr>
      <p:sp>
        <p:nvSpPr>
          <p:cNvPr id="236" name="Google Shape;236;p19"/>
          <p:cNvSpPr txBox="1"/>
          <p:nvPr>
            <p:ph type="title"/>
          </p:nvPr>
        </p:nvSpPr>
        <p:spPr>
          <a:xfrm>
            <a:off x="641062" y="1669388"/>
            <a:ext cx="16845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7" name="Google Shape;237;p19"/>
          <p:cNvSpPr txBox="1"/>
          <p:nvPr>
            <p:ph idx="1" type="subTitle"/>
          </p:nvPr>
        </p:nvSpPr>
        <p:spPr>
          <a:xfrm>
            <a:off x="641057" y="2087500"/>
            <a:ext cx="24270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8" name="Google Shape;238;p19"/>
          <p:cNvSpPr txBox="1"/>
          <p:nvPr>
            <p:ph idx="2" type="title"/>
          </p:nvPr>
        </p:nvSpPr>
        <p:spPr>
          <a:xfrm>
            <a:off x="720000" y="525250"/>
            <a:ext cx="77040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9" name="Google Shape;239;p19"/>
          <p:cNvSpPr txBox="1"/>
          <p:nvPr>
            <p:ph idx="3" type="title"/>
          </p:nvPr>
        </p:nvSpPr>
        <p:spPr>
          <a:xfrm>
            <a:off x="3442668" y="1669388"/>
            <a:ext cx="16845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0" name="Google Shape;240;p19"/>
          <p:cNvSpPr txBox="1"/>
          <p:nvPr>
            <p:ph idx="4" type="subTitle"/>
          </p:nvPr>
        </p:nvSpPr>
        <p:spPr>
          <a:xfrm>
            <a:off x="3442664" y="2087500"/>
            <a:ext cx="24270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1" name="Google Shape;241;p19"/>
          <p:cNvSpPr txBox="1"/>
          <p:nvPr>
            <p:ph idx="5" type="title"/>
          </p:nvPr>
        </p:nvSpPr>
        <p:spPr>
          <a:xfrm>
            <a:off x="6244368" y="1669388"/>
            <a:ext cx="16845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2" name="Google Shape;242;p19"/>
          <p:cNvSpPr txBox="1"/>
          <p:nvPr>
            <p:ph idx="6" type="subTitle"/>
          </p:nvPr>
        </p:nvSpPr>
        <p:spPr>
          <a:xfrm>
            <a:off x="6244364" y="2087500"/>
            <a:ext cx="24270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3" name="Google Shape;243;p19"/>
          <p:cNvSpPr txBox="1"/>
          <p:nvPr>
            <p:ph idx="7" type="title"/>
          </p:nvPr>
        </p:nvSpPr>
        <p:spPr>
          <a:xfrm>
            <a:off x="641062" y="3370813"/>
            <a:ext cx="16845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4" name="Google Shape;244;p19"/>
          <p:cNvSpPr txBox="1"/>
          <p:nvPr>
            <p:ph idx="8" type="subTitle"/>
          </p:nvPr>
        </p:nvSpPr>
        <p:spPr>
          <a:xfrm>
            <a:off x="641057" y="3788925"/>
            <a:ext cx="24270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19"/>
          <p:cNvSpPr txBox="1"/>
          <p:nvPr>
            <p:ph idx="9" type="title"/>
          </p:nvPr>
        </p:nvSpPr>
        <p:spPr>
          <a:xfrm>
            <a:off x="3442668" y="3370813"/>
            <a:ext cx="16845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6" name="Google Shape;246;p19"/>
          <p:cNvSpPr txBox="1"/>
          <p:nvPr>
            <p:ph idx="13" type="subTitle"/>
          </p:nvPr>
        </p:nvSpPr>
        <p:spPr>
          <a:xfrm>
            <a:off x="3442664" y="3788925"/>
            <a:ext cx="24270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7" name="Google Shape;247;p19"/>
          <p:cNvSpPr txBox="1"/>
          <p:nvPr>
            <p:ph idx="14" type="title"/>
          </p:nvPr>
        </p:nvSpPr>
        <p:spPr>
          <a:xfrm>
            <a:off x="6244368" y="3370813"/>
            <a:ext cx="16845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8" name="Google Shape;248;p19"/>
          <p:cNvSpPr txBox="1"/>
          <p:nvPr>
            <p:ph idx="15" type="subTitle"/>
          </p:nvPr>
        </p:nvSpPr>
        <p:spPr>
          <a:xfrm>
            <a:off x="6244364" y="3788925"/>
            <a:ext cx="2427000" cy="457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49" name="Google Shape;249;p19"/>
          <p:cNvGrpSpPr/>
          <p:nvPr/>
        </p:nvGrpSpPr>
        <p:grpSpPr>
          <a:xfrm>
            <a:off x="230983" y="145925"/>
            <a:ext cx="482458" cy="241200"/>
            <a:chOff x="719996" y="145925"/>
            <a:chExt cx="482458" cy="241200"/>
          </a:xfrm>
        </p:grpSpPr>
        <p:sp>
          <p:nvSpPr>
            <p:cNvPr id="250" name="Google Shape;250;p19"/>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9"/>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19"/>
          <p:cNvGrpSpPr/>
          <p:nvPr/>
        </p:nvGrpSpPr>
        <p:grpSpPr>
          <a:xfrm rot="10800000">
            <a:off x="8430558" y="145925"/>
            <a:ext cx="482458" cy="241200"/>
            <a:chOff x="719996" y="145925"/>
            <a:chExt cx="482458" cy="241200"/>
          </a:xfrm>
        </p:grpSpPr>
        <p:sp>
          <p:nvSpPr>
            <p:cNvPr id="253" name="Google Shape;253;p19"/>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55" name="Shape 255"/>
        <p:cNvGrpSpPr/>
        <p:nvPr/>
      </p:nvGrpSpPr>
      <p:grpSpPr>
        <a:xfrm>
          <a:off x="0" y="0"/>
          <a:ext cx="0" cy="0"/>
          <a:chOff x="0" y="0"/>
          <a:chExt cx="0" cy="0"/>
        </a:xfrm>
      </p:grpSpPr>
      <p:sp>
        <p:nvSpPr>
          <p:cNvPr id="256" name="Google Shape;256;p20"/>
          <p:cNvSpPr/>
          <p:nvPr/>
        </p:nvSpPr>
        <p:spPr>
          <a:xfrm flipH="1">
            <a:off x="-852467" y="254125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57" name="Google Shape;257;p20"/>
          <p:cNvSpPr/>
          <p:nvPr/>
        </p:nvSpPr>
        <p:spPr>
          <a:xfrm flipH="1" rot="5400000">
            <a:off x="6221108" y="-960955"/>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58" name="Google Shape;258;p20"/>
          <p:cNvSpPr txBox="1"/>
          <p:nvPr>
            <p:ph hasCustomPrompt="1" type="title"/>
          </p:nvPr>
        </p:nvSpPr>
        <p:spPr>
          <a:xfrm>
            <a:off x="855300" y="1033613"/>
            <a:ext cx="3498600" cy="7689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59" name="Google Shape;259;p20"/>
          <p:cNvSpPr txBox="1"/>
          <p:nvPr>
            <p:ph idx="1" type="subTitle"/>
          </p:nvPr>
        </p:nvSpPr>
        <p:spPr>
          <a:xfrm>
            <a:off x="855300" y="1617013"/>
            <a:ext cx="3498600" cy="59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PT Sans"/>
              <a:buNone/>
              <a:defRPr sz="1700">
                <a:latin typeface="Lexend Deca"/>
                <a:ea typeface="Lexend Deca"/>
                <a:cs typeface="Lexend Deca"/>
                <a:sym typeface="Lexend Deca"/>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60" name="Google Shape;260;p20"/>
          <p:cNvSpPr txBox="1"/>
          <p:nvPr>
            <p:ph hasCustomPrompt="1" idx="2" type="title"/>
          </p:nvPr>
        </p:nvSpPr>
        <p:spPr>
          <a:xfrm>
            <a:off x="4808350" y="1033613"/>
            <a:ext cx="3498600" cy="7689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1" name="Google Shape;261;p20"/>
          <p:cNvSpPr txBox="1"/>
          <p:nvPr>
            <p:ph idx="3" type="subTitle"/>
          </p:nvPr>
        </p:nvSpPr>
        <p:spPr>
          <a:xfrm>
            <a:off x="4808350" y="1617013"/>
            <a:ext cx="3498600" cy="59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PT Sans"/>
              <a:buNone/>
              <a:defRPr sz="1700">
                <a:latin typeface="Lexend Deca"/>
                <a:ea typeface="Lexend Deca"/>
                <a:cs typeface="Lexend Deca"/>
                <a:sym typeface="Lexend Deca"/>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62" name="Google Shape;262;p20"/>
          <p:cNvSpPr txBox="1"/>
          <p:nvPr>
            <p:ph hasCustomPrompt="1" idx="4" type="title"/>
          </p:nvPr>
        </p:nvSpPr>
        <p:spPr>
          <a:xfrm>
            <a:off x="855300" y="3018837"/>
            <a:ext cx="3498600" cy="7689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3" name="Google Shape;263;p20"/>
          <p:cNvSpPr txBox="1"/>
          <p:nvPr>
            <p:ph idx="5" type="subTitle"/>
          </p:nvPr>
        </p:nvSpPr>
        <p:spPr>
          <a:xfrm>
            <a:off x="855300" y="3602238"/>
            <a:ext cx="3498600" cy="59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PT Sans"/>
              <a:buNone/>
              <a:defRPr sz="1700">
                <a:latin typeface="Lexend Deca"/>
                <a:ea typeface="Lexend Deca"/>
                <a:cs typeface="Lexend Deca"/>
                <a:sym typeface="Lexend Deca"/>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64" name="Google Shape;264;p20"/>
          <p:cNvSpPr txBox="1"/>
          <p:nvPr>
            <p:ph hasCustomPrompt="1" idx="6" type="title"/>
          </p:nvPr>
        </p:nvSpPr>
        <p:spPr>
          <a:xfrm>
            <a:off x="4808350" y="3018837"/>
            <a:ext cx="3498600" cy="7689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5" name="Google Shape;265;p20"/>
          <p:cNvSpPr txBox="1"/>
          <p:nvPr>
            <p:ph idx="7" type="subTitle"/>
          </p:nvPr>
        </p:nvSpPr>
        <p:spPr>
          <a:xfrm>
            <a:off x="4808350" y="3602238"/>
            <a:ext cx="3498600" cy="598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PT Sans"/>
              <a:buNone/>
              <a:defRPr sz="1700">
                <a:latin typeface="Lexend Deca"/>
                <a:ea typeface="Lexend Deca"/>
                <a:cs typeface="Lexend Deca"/>
                <a:sym typeface="Lexend Deca"/>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grpSp>
        <p:nvGrpSpPr>
          <p:cNvPr id="266" name="Google Shape;266;p20"/>
          <p:cNvGrpSpPr/>
          <p:nvPr/>
        </p:nvGrpSpPr>
        <p:grpSpPr>
          <a:xfrm>
            <a:off x="230983" y="145925"/>
            <a:ext cx="482458" cy="241200"/>
            <a:chOff x="719996" y="145925"/>
            <a:chExt cx="482458" cy="241200"/>
          </a:xfrm>
        </p:grpSpPr>
        <p:sp>
          <p:nvSpPr>
            <p:cNvPr id="267" name="Google Shape;267;p20"/>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0"/>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20"/>
          <p:cNvGrpSpPr/>
          <p:nvPr/>
        </p:nvGrpSpPr>
        <p:grpSpPr>
          <a:xfrm rot="10800000">
            <a:off x="8430558" y="145925"/>
            <a:ext cx="482458" cy="241200"/>
            <a:chOff x="719996" y="145925"/>
            <a:chExt cx="482458" cy="241200"/>
          </a:xfrm>
        </p:grpSpPr>
        <p:sp>
          <p:nvSpPr>
            <p:cNvPr id="270" name="Google Shape;270;p20"/>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0"/>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rot="10800000">
            <a:off x="-886037" y="329700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3" name="Google Shape;23;p3"/>
          <p:cNvSpPr/>
          <p:nvPr/>
        </p:nvSpPr>
        <p:spPr>
          <a:xfrm rot="-5400000">
            <a:off x="5607825" y="-1098550"/>
            <a:ext cx="16509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txBox="1"/>
          <p:nvPr>
            <p:ph type="title"/>
          </p:nvPr>
        </p:nvSpPr>
        <p:spPr>
          <a:xfrm>
            <a:off x="4259450" y="1490050"/>
            <a:ext cx="4008300" cy="10749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5" name="Google Shape;25;p3"/>
          <p:cNvSpPr txBox="1"/>
          <p:nvPr>
            <p:ph hasCustomPrompt="1" idx="2" type="title"/>
          </p:nvPr>
        </p:nvSpPr>
        <p:spPr>
          <a:xfrm>
            <a:off x="719825" y="902400"/>
            <a:ext cx="2023200" cy="1949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10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 name="Google Shape;26;p3"/>
          <p:cNvSpPr txBox="1"/>
          <p:nvPr>
            <p:ph idx="1" type="subTitle"/>
          </p:nvPr>
        </p:nvSpPr>
        <p:spPr>
          <a:xfrm>
            <a:off x="4259450" y="2650850"/>
            <a:ext cx="2780700" cy="68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7" name="Google Shape;27;p3"/>
          <p:cNvGrpSpPr/>
          <p:nvPr/>
        </p:nvGrpSpPr>
        <p:grpSpPr>
          <a:xfrm>
            <a:off x="230983" y="145925"/>
            <a:ext cx="482458" cy="241200"/>
            <a:chOff x="719996" y="145925"/>
            <a:chExt cx="482458" cy="241200"/>
          </a:xfrm>
        </p:grpSpPr>
        <p:sp>
          <p:nvSpPr>
            <p:cNvPr id="28" name="Google Shape;28;p3"/>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3"/>
          <p:cNvGrpSpPr/>
          <p:nvPr/>
        </p:nvGrpSpPr>
        <p:grpSpPr>
          <a:xfrm rot="10800000">
            <a:off x="8430558" y="145925"/>
            <a:ext cx="482458" cy="241200"/>
            <a:chOff x="719996" y="145925"/>
            <a:chExt cx="482458" cy="241200"/>
          </a:xfrm>
        </p:grpSpPr>
        <p:sp>
          <p:nvSpPr>
            <p:cNvPr id="31" name="Google Shape;31;p3"/>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272" name="Shape 272"/>
        <p:cNvGrpSpPr/>
        <p:nvPr/>
      </p:nvGrpSpPr>
      <p:grpSpPr>
        <a:xfrm>
          <a:off x="0" y="0"/>
          <a:ext cx="0" cy="0"/>
          <a:chOff x="0" y="0"/>
          <a:chExt cx="0" cy="0"/>
        </a:xfrm>
      </p:grpSpPr>
      <p:sp>
        <p:nvSpPr>
          <p:cNvPr id="273" name="Google Shape;273;p21"/>
          <p:cNvSpPr txBox="1"/>
          <p:nvPr>
            <p:ph idx="1" type="body"/>
          </p:nvPr>
        </p:nvSpPr>
        <p:spPr>
          <a:xfrm>
            <a:off x="720000" y="1187100"/>
            <a:ext cx="77040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AutoNum type="arabicPeriod"/>
              <a:defRPr sz="1250"/>
            </a:lvl1pPr>
            <a:lvl2pPr indent="-304800" lvl="1" marL="914400" rtl="0">
              <a:lnSpc>
                <a:spcPct val="115000"/>
              </a:lnSpc>
              <a:spcBef>
                <a:spcPts val="0"/>
              </a:spcBef>
              <a:spcAft>
                <a:spcPts val="0"/>
              </a:spcAft>
              <a:buSzPts val="1200"/>
              <a:buFont typeface="Roboto Condensed Light"/>
              <a:buAutoNum type="alphaLcPeriod"/>
              <a:defRPr/>
            </a:lvl2pPr>
            <a:lvl3pPr indent="-304800" lvl="2" marL="1371600" rtl="0">
              <a:lnSpc>
                <a:spcPct val="115000"/>
              </a:lnSpc>
              <a:spcBef>
                <a:spcPts val="0"/>
              </a:spcBef>
              <a:spcAft>
                <a:spcPts val="0"/>
              </a:spcAft>
              <a:buSzPts val="1200"/>
              <a:buFont typeface="Roboto Condensed Light"/>
              <a:buAutoNum type="romanLcPeriod"/>
              <a:defRPr/>
            </a:lvl3pPr>
            <a:lvl4pPr indent="-304800" lvl="3" marL="1828800" rtl="0">
              <a:lnSpc>
                <a:spcPct val="115000"/>
              </a:lnSpc>
              <a:spcBef>
                <a:spcPts val="0"/>
              </a:spcBef>
              <a:spcAft>
                <a:spcPts val="0"/>
              </a:spcAft>
              <a:buSzPts val="1200"/>
              <a:buFont typeface="Roboto Condensed Light"/>
              <a:buAutoNum type="arabicPeriod"/>
              <a:defRPr/>
            </a:lvl4pPr>
            <a:lvl5pPr indent="-304800" lvl="4" marL="2286000" rtl="0">
              <a:lnSpc>
                <a:spcPct val="115000"/>
              </a:lnSpc>
              <a:spcBef>
                <a:spcPts val="0"/>
              </a:spcBef>
              <a:spcAft>
                <a:spcPts val="0"/>
              </a:spcAft>
              <a:buSzPts val="1200"/>
              <a:buFont typeface="Roboto Condensed Light"/>
              <a:buAutoNum type="alphaLcPeriod"/>
              <a:defRPr/>
            </a:lvl5pPr>
            <a:lvl6pPr indent="-304800" lvl="5" marL="2743200" rtl="0">
              <a:lnSpc>
                <a:spcPct val="115000"/>
              </a:lnSpc>
              <a:spcBef>
                <a:spcPts val="0"/>
              </a:spcBef>
              <a:spcAft>
                <a:spcPts val="0"/>
              </a:spcAft>
              <a:buSzPts val="1200"/>
              <a:buFont typeface="Roboto Condensed Light"/>
              <a:buAutoNum type="romanLcPeriod"/>
              <a:defRPr/>
            </a:lvl6pPr>
            <a:lvl7pPr indent="-304800" lvl="6" marL="3200400" rtl="0">
              <a:lnSpc>
                <a:spcPct val="115000"/>
              </a:lnSpc>
              <a:spcBef>
                <a:spcPts val="0"/>
              </a:spcBef>
              <a:spcAft>
                <a:spcPts val="0"/>
              </a:spcAft>
              <a:buSzPts val="1200"/>
              <a:buFont typeface="Roboto Condensed Light"/>
              <a:buAutoNum type="arabicPeriod"/>
              <a:defRPr/>
            </a:lvl7pPr>
            <a:lvl8pPr indent="-304800" lvl="7" marL="3657600" rtl="0">
              <a:lnSpc>
                <a:spcPct val="115000"/>
              </a:lnSpc>
              <a:spcBef>
                <a:spcPts val="0"/>
              </a:spcBef>
              <a:spcAft>
                <a:spcPts val="0"/>
              </a:spcAft>
              <a:buSzPts val="1200"/>
              <a:buFont typeface="Roboto Condensed Light"/>
              <a:buAutoNum type="alphaLcPeriod"/>
              <a:defRPr/>
            </a:lvl8pPr>
            <a:lvl9pPr indent="-304800" lvl="8" marL="4114800" rtl="0">
              <a:lnSpc>
                <a:spcPct val="115000"/>
              </a:lnSpc>
              <a:spcBef>
                <a:spcPts val="0"/>
              </a:spcBef>
              <a:spcAft>
                <a:spcPts val="0"/>
              </a:spcAft>
              <a:buSzPts val="1200"/>
              <a:buFont typeface="Roboto Condensed Light"/>
              <a:buAutoNum type="romanLcPeriod"/>
              <a:defRPr/>
            </a:lvl9pPr>
          </a:lstStyle>
          <a:p/>
        </p:txBody>
      </p:sp>
      <p:sp>
        <p:nvSpPr>
          <p:cNvPr id="274" name="Google Shape;274;p21"/>
          <p:cNvSpPr txBox="1"/>
          <p:nvPr>
            <p:ph type="title"/>
          </p:nvPr>
        </p:nvSpPr>
        <p:spPr>
          <a:xfrm>
            <a:off x="720000" y="525250"/>
            <a:ext cx="77040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75" name="Google Shape;275;p21"/>
          <p:cNvGrpSpPr/>
          <p:nvPr/>
        </p:nvGrpSpPr>
        <p:grpSpPr>
          <a:xfrm>
            <a:off x="230983" y="145925"/>
            <a:ext cx="482458" cy="241200"/>
            <a:chOff x="719996" y="145925"/>
            <a:chExt cx="482458" cy="241200"/>
          </a:xfrm>
        </p:grpSpPr>
        <p:sp>
          <p:nvSpPr>
            <p:cNvPr id="276" name="Google Shape;276;p21"/>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1"/>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 name="Google Shape;278;p21"/>
          <p:cNvGrpSpPr/>
          <p:nvPr/>
        </p:nvGrpSpPr>
        <p:grpSpPr>
          <a:xfrm rot="10800000">
            <a:off x="8430558" y="145925"/>
            <a:ext cx="482458" cy="241200"/>
            <a:chOff x="719996" y="145925"/>
            <a:chExt cx="482458" cy="241200"/>
          </a:xfrm>
        </p:grpSpPr>
        <p:sp>
          <p:nvSpPr>
            <p:cNvPr id="279" name="Google Shape;279;p21"/>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1"/>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81" name="Shape 281"/>
        <p:cNvGrpSpPr/>
        <p:nvPr/>
      </p:nvGrpSpPr>
      <p:grpSpPr>
        <a:xfrm>
          <a:off x="0" y="0"/>
          <a:ext cx="0" cy="0"/>
          <a:chOff x="0" y="0"/>
          <a:chExt cx="0" cy="0"/>
        </a:xfrm>
      </p:grpSpPr>
      <p:sp>
        <p:nvSpPr>
          <p:cNvPr id="282" name="Google Shape;282;p22"/>
          <p:cNvSpPr txBox="1"/>
          <p:nvPr>
            <p:ph idx="1" type="subTitle"/>
          </p:nvPr>
        </p:nvSpPr>
        <p:spPr>
          <a:xfrm>
            <a:off x="1029150" y="1908975"/>
            <a:ext cx="15135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83" name="Google Shape;283;p22"/>
          <p:cNvSpPr txBox="1"/>
          <p:nvPr>
            <p:ph idx="2" type="subTitle"/>
          </p:nvPr>
        </p:nvSpPr>
        <p:spPr>
          <a:xfrm>
            <a:off x="5252800" y="1908975"/>
            <a:ext cx="15813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84" name="Google Shape;284;p22"/>
          <p:cNvSpPr txBox="1"/>
          <p:nvPr>
            <p:ph idx="3" type="subTitle"/>
          </p:nvPr>
        </p:nvSpPr>
        <p:spPr>
          <a:xfrm>
            <a:off x="1029150" y="2299726"/>
            <a:ext cx="2880300" cy="100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 name="Google Shape;285;p22"/>
          <p:cNvSpPr txBox="1"/>
          <p:nvPr>
            <p:ph idx="4" type="subTitle"/>
          </p:nvPr>
        </p:nvSpPr>
        <p:spPr>
          <a:xfrm>
            <a:off x="5252800" y="2299726"/>
            <a:ext cx="2880300" cy="100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22"/>
          <p:cNvSpPr txBox="1"/>
          <p:nvPr>
            <p:ph type="title"/>
          </p:nvPr>
        </p:nvSpPr>
        <p:spPr>
          <a:xfrm>
            <a:off x="720000" y="525250"/>
            <a:ext cx="77040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87" name="Google Shape;287;p22"/>
          <p:cNvGrpSpPr/>
          <p:nvPr/>
        </p:nvGrpSpPr>
        <p:grpSpPr>
          <a:xfrm>
            <a:off x="230983" y="145925"/>
            <a:ext cx="482458" cy="241200"/>
            <a:chOff x="719996" y="145925"/>
            <a:chExt cx="482458" cy="241200"/>
          </a:xfrm>
        </p:grpSpPr>
        <p:sp>
          <p:nvSpPr>
            <p:cNvPr id="288" name="Google Shape;288;p22"/>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2"/>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22"/>
          <p:cNvGrpSpPr/>
          <p:nvPr/>
        </p:nvGrpSpPr>
        <p:grpSpPr>
          <a:xfrm rot="10800000">
            <a:off x="8430558" y="145925"/>
            <a:ext cx="482458" cy="241200"/>
            <a:chOff x="719996" y="145925"/>
            <a:chExt cx="482458" cy="241200"/>
          </a:xfrm>
        </p:grpSpPr>
        <p:sp>
          <p:nvSpPr>
            <p:cNvPr id="291" name="Google Shape;291;p22"/>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2"/>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22"/>
          <p:cNvSpPr/>
          <p:nvPr/>
        </p:nvSpPr>
        <p:spPr>
          <a:xfrm rot="10800000">
            <a:off x="-886037" y="329700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94" name="Google Shape;294;p22"/>
          <p:cNvSpPr/>
          <p:nvPr/>
        </p:nvSpPr>
        <p:spPr>
          <a:xfrm rot="5400000">
            <a:off x="7376400" y="4225425"/>
            <a:ext cx="16509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95" name="Shape 295"/>
        <p:cNvGrpSpPr/>
        <p:nvPr/>
      </p:nvGrpSpPr>
      <p:grpSpPr>
        <a:xfrm>
          <a:off x="0" y="0"/>
          <a:ext cx="0" cy="0"/>
          <a:chOff x="0" y="0"/>
          <a:chExt cx="0" cy="0"/>
        </a:xfrm>
      </p:grpSpPr>
      <p:sp>
        <p:nvSpPr>
          <p:cNvPr id="296" name="Google Shape;296;p23"/>
          <p:cNvSpPr/>
          <p:nvPr/>
        </p:nvSpPr>
        <p:spPr>
          <a:xfrm flipH="1">
            <a:off x="339000" y="902400"/>
            <a:ext cx="5063100" cy="3023400"/>
          </a:xfrm>
          <a:prstGeom prst="roundRect">
            <a:avLst>
              <a:gd fmla="val 909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97" name="Google Shape;297;p23"/>
          <p:cNvSpPr/>
          <p:nvPr/>
        </p:nvSpPr>
        <p:spPr>
          <a:xfrm flipH="1">
            <a:off x="5546200" y="902400"/>
            <a:ext cx="3300900" cy="3023400"/>
          </a:xfrm>
          <a:prstGeom prst="roundRect">
            <a:avLst>
              <a:gd fmla="val 909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98" name="Google Shape;298;p23"/>
          <p:cNvSpPr txBox="1"/>
          <p:nvPr>
            <p:ph type="ctrTitle"/>
          </p:nvPr>
        </p:nvSpPr>
        <p:spPr>
          <a:xfrm>
            <a:off x="711575" y="1169788"/>
            <a:ext cx="4690500" cy="11853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5200"/>
              <a:buNone/>
              <a:defRPr sz="80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99" name="Google Shape;299;p23"/>
          <p:cNvSpPr txBox="1"/>
          <p:nvPr>
            <p:ph idx="1" type="subTitle"/>
          </p:nvPr>
        </p:nvSpPr>
        <p:spPr>
          <a:xfrm>
            <a:off x="711575" y="2322213"/>
            <a:ext cx="3473700" cy="133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300" name="Google Shape;300;p23"/>
          <p:cNvGrpSpPr/>
          <p:nvPr/>
        </p:nvGrpSpPr>
        <p:grpSpPr>
          <a:xfrm>
            <a:off x="230983" y="145925"/>
            <a:ext cx="482458" cy="241200"/>
            <a:chOff x="719996" y="145925"/>
            <a:chExt cx="482458" cy="241200"/>
          </a:xfrm>
        </p:grpSpPr>
        <p:sp>
          <p:nvSpPr>
            <p:cNvPr id="301" name="Google Shape;301;p23"/>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23"/>
          <p:cNvGrpSpPr/>
          <p:nvPr/>
        </p:nvGrpSpPr>
        <p:grpSpPr>
          <a:xfrm rot="10800000">
            <a:off x="8430558" y="145925"/>
            <a:ext cx="482458" cy="241200"/>
            <a:chOff x="719996" y="145925"/>
            <a:chExt cx="482458" cy="241200"/>
          </a:xfrm>
        </p:grpSpPr>
        <p:sp>
          <p:nvSpPr>
            <p:cNvPr id="304" name="Google Shape;304;p23"/>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 name="Google Shape;306;p23"/>
          <p:cNvSpPr txBox="1"/>
          <p:nvPr/>
        </p:nvSpPr>
        <p:spPr>
          <a:xfrm>
            <a:off x="5874113" y="1274600"/>
            <a:ext cx="2645100" cy="8853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300"/>
              </a:spcBef>
              <a:spcAft>
                <a:spcPts val="0"/>
              </a:spcAft>
              <a:buNone/>
            </a:pPr>
            <a:r>
              <a:rPr lang="en" sz="1200">
                <a:solidFill>
                  <a:schemeClr val="lt1"/>
                </a:solidFill>
                <a:latin typeface="Lexend Deca Light"/>
                <a:ea typeface="Lexend Deca Light"/>
                <a:cs typeface="Lexend Deca Light"/>
                <a:sym typeface="Lexend Deca Light"/>
              </a:rPr>
              <a:t>CREDITS: This presentation template was created by </a:t>
            </a:r>
            <a:r>
              <a:rPr lang="en" sz="1200">
                <a:solidFill>
                  <a:schemeClr val="lt1"/>
                </a:solidFill>
                <a:uFill>
                  <a:noFill/>
                </a:uFill>
                <a:latin typeface="Lexend Deca Light"/>
                <a:ea typeface="Lexend Deca Light"/>
                <a:cs typeface="Lexend Deca Light"/>
                <a:sym typeface="Lexend Deca Light"/>
                <a:hlinkClick r:id="rId2">
                  <a:extLst>
                    <a:ext uri="{A12FA001-AC4F-418D-AE19-62706E023703}">
                      <ahyp:hlinkClr val="tx"/>
                    </a:ext>
                  </a:extLst>
                </a:hlinkClick>
              </a:rPr>
              <a:t>Slidesgo</a:t>
            </a:r>
            <a:r>
              <a:rPr lang="en" sz="1200">
                <a:solidFill>
                  <a:schemeClr val="lt1"/>
                </a:solidFill>
                <a:latin typeface="Lexend Deca Light"/>
                <a:ea typeface="Lexend Deca Light"/>
                <a:cs typeface="Lexend Deca Light"/>
                <a:sym typeface="Lexend Deca Light"/>
              </a:rPr>
              <a:t>, including icons by </a:t>
            </a:r>
            <a:r>
              <a:rPr lang="en" sz="1200">
                <a:solidFill>
                  <a:schemeClr val="lt1"/>
                </a:solidFill>
                <a:uFill>
                  <a:noFill/>
                </a:uFill>
                <a:latin typeface="Lexend Deca Light"/>
                <a:ea typeface="Lexend Deca Light"/>
                <a:cs typeface="Lexend Deca Light"/>
                <a:sym typeface="Lexend Deca Light"/>
                <a:hlinkClick r:id="rId3">
                  <a:extLst>
                    <a:ext uri="{A12FA001-AC4F-418D-AE19-62706E023703}">
                      <ahyp:hlinkClr val="tx"/>
                    </a:ext>
                  </a:extLst>
                </a:hlinkClick>
              </a:rPr>
              <a:t>Flaticon</a:t>
            </a:r>
            <a:r>
              <a:rPr lang="en" sz="1200">
                <a:solidFill>
                  <a:schemeClr val="lt1"/>
                </a:solidFill>
                <a:latin typeface="Lexend Deca Light"/>
                <a:ea typeface="Lexend Deca Light"/>
                <a:cs typeface="Lexend Deca Light"/>
                <a:sym typeface="Lexend Deca Light"/>
              </a:rPr>
              <a:t>, and infographics &amp; images by </a:t>
            </a:r>
            <a:r>
              <a:rPr lang="en" sz="1200">
                <a:solidFill>
                  <a:schemeClr val="lt1"/>
                </a:solidFill>
                <a:uFill>
                  <a:noFill/>
                </a:uFill>
                <a:latin typeface="Lexend Deca Light"/>
                <a:ea typeface="Lexend Deca Light"/>
                <a:cs typeface="Lexend Deca Light"/>
                <a:sym typeface="Lexend Deca Light"/>
                <a:hlinkClick r:id="rId4">
                  <a:extLst>
                    <a:ext uri="{A12FA001-AC4F-418D-AE19-62706E023703}">
                      <ahyp:hlinkClr val="tx"/>
                    </a:ext>
                  </a:extLst>
                </a:hlinkClick>
              </a:rPr>
              <a:t>Freepik</a:t>
            </a:r>
            <a:endParaRPr sz="1200">
              <a:solidFill>
                <a:schemeClr val="lt1"/>
              </a:solidFill>
              <a:latin typeface="Lexend Deca Light"/>
              <a:ea typeface="Lexend Deca Light"/>
              <a:cs typeface="Lexend Deca Light"/>
              <a:sym typeface="Lexend Deca Ligh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07" name="Shape 307"/>
        <p:cNvGrpSpPr/>
        <p:nvPr/>
      </p:nvGrpSpPr>
      <p:grpSpPr>
        <a:xfrm>
          <a:off x="0" y="0"/>
          <a:ext cx="0" cy="0"/>
          <a:chOff x="0" y="0"/>
          <a:chExt cx="0" cy="0"/>
        </a:xfrm>
      </p:grpSpPr>
      <p:grpSp>
        <p:nvGrpSpPr>
          <p:cNvPr id="308" name="Google Shape;308;p24"/>
          <p:cNvGrpSpPr/>
          <p:nvPr/>
        </p:nvGrpSpPr>
        <p:grpSpPr>
          <a:xfrm>
            <a:off x="230983" y="145925"/>
            <a:ext cx="482458" cy="241200"/>
            <a:chOff x="719996" y="145925"/>
            <a:chExt cx="482458" cy="241200"/>
          </a:xfrm>
        </p:grpSpPr>
        <p:sp>
          <p:nvSpPr>
            <p:cNvPr id="309" name="Google Shape;309;p24"/>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24"/>
          <p:cNvGrpSpPr/>
          <p:nvPr/>
        </p:nvGrpSpPr>
        <p:grpSpPr>
          <a:xfrm rot="10800000">
            <a:off x="8430558" y="145925"/>
            <a:ext cx="482458" cy="241200"/>
            <a:chOff x="719996" y="145925"/>
            <a:chExt cx="482458" cy="241200"/>
          </a:xfrm>
        </p:grpSpPr>
        <p:sp>
          <p:nvSpPr>
            <p:cNvPr id="312" name="Google Shape;312;p24"/>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3">
    <p:spTree>
      <p:nvGrpSpPr>
        <p:cNvPr id="314" name="Shape 314"/>
        <p:cNvGrpSpPr/>
        <p:nvPr/>
      </p:nvGrpSpPr>
      <p:grpSpPr>
        <a:xfrm>
          <a:off x="0" y="0"/>
          <a:ext cx="0" cy="0"/>
          <a:chOff x="0" y="0"/>
          <a:chExt cx="0" cy="0"/>
        </a:xfrm>
      </p:grpSpPr>
      <p:sp>
        <p:nvSpPr>
          <p:cNvPr id="315" name="Google Shape;315;p2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3" name="Shape 33"/>
        <p:cNvGrpSpPr/>
        <p:nvPr/>
      </p:nvGrpSpPr>
      <p:grpSpPr>
        <a:xfrm>
          <a:off x="0" y="0"/>
          <a:ext cx="0" cy="0"/>
          <a:chOff x="0" y="0"/>
          <a:chExt cx="0" cy="0"/>
        </a:xfrm>
      </p:grpSpPr>
      <p:sp>
        <p:nvSpPr>
          <p:cNvPr id="34" name="Google Shape;34;p4"/>
          <p:cNvSpPr txBox="1"/>
          <p:nvPr>
            <p:ph type="title"/>
          </p:nvPr>
        </p:nvSpPr>
        <p:spPr>
          <a:xfrm>
            <a:off x="720000" y="525250"/>
            <a:ext cx="77040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 name="Google Shape;35;p4"/>
          <p:cNvSpPr txBox="1"/>
          <p:nvPr>
            <p:ph idx="1" type="body"/>
          </p:nvPr>
        </p:nvSpPr>
        <p:spPr>
          <a:xfrm>
            <a:off x="720000" y="1409950"/>
            <a:ext cx="7704000" cy="319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100"/>
            </a:lvl1pPr>
            <a:lvl2pPr indent="-304800" lvl="1" marL="914400" rtl="0">
              <a:lnSpc>
                <a:spcPct val="115000"/>
              </a:lnSpc>
              <a:spcBef>
                <a:spcPts val="0"/>
              </a:spcBef>
              <a:spcAft>
                <a:spcPts val="0"/>
              </a:spcAft>
              <a:buSzPts val="1200"/>
              <a:buFont typeface="Roboto Condensed Light"/>
              <a:buChar char="○"/>
              <a:defRPr/>
            </a:lvl2pPr>
            <a:lvl3pPr indent="-304800" lvl="2" marL="1371600" rtl="0">
              <a:lnSpc>
                <a:spcPct val="115000"/>
              </a:lnSpc>
              <a:spcBef>
                <a:spcPts val="0"/>
              </a:spcBef>
              <a:spcAft>
                <a:spcPts val="0"/>
              </a:spcAft>
              <a:buSzPts val="1200"/>
              <a:buFont typeface="Roboto Condensed Light"/>
              <a:buChar char="■"/>
              <a:defRPr/>
            </a:lvl3pPr>
            <a:lvl4pPr indent="-304800" lvl="3" marL="1828800" rtl="0">
              <a:lnSpc>
                <a:spcPct val="115000"/>
              </a:lnSpc>
              <a:spcBef>
                <a:spcPts val="0"/>
              </a:spcBef>
              <a:spcAft>
                <a:spcPts val="0"/>
              </a:spcAft>
              <a:buSzPts val="1200"/>
              <a:buFont typeface="Roboto Condensed Light"/>
              <a:buChar char="●"/>
              <a:defRPr/>
            </a:lvl4pPr>
            <a:lvl5pPr indent="-304800" lvl="4" marL="2286000" rtl="0">
              <a:lnSpc>
                <a:spcPct val="115000"/>
              </a:lnSpc>
              <a:spcBef>
                <a:spcPts val="0"/>
              </a:spcBef>
              <a:spcAft>
                <a:spcPts val="0"/>
              </a:spcAft>
              <a:buSzPts val="1200"/>
              <a:buFont typeface="Roboto Condensed Light"/>
              <a:buChar char="○"/>
              <a:defRPr/>
            </a:lvl5pPr>
            <a:lvl6pPr indent="-304800" lvl="5" marL="2743200" rtl="0">
              <a:lnSpc>
                <a:spcPct val="115000"/>
              </a:lnSpc>
              <a:spcBef>
                <a:spcPts val="0"/>
              </a:spcBef>
              <a:spcAft>
                <a:spcPts val="0"/>
              </a:spcAft>
              <a:buSzPts val="1200"/>
              <a:buFont typeface="Roboto Condensed Light"/>
              <a:buChar char="■"/>
              <a:defRPr/>
            </a:lvl6pPr>
            <a:lvl7pPr indent="-304800" lvl="6" marL="3200400" rtl="0">
              <a:lnSpc>
                <a:spcPct val="115000"/>
              </a:lnSpc>
              <a:spcBef>
                <a:spcPts val="0"/>
              </a:spcBef>
              <a:spcAft>
                <a:spcPts val="0"/>
              </a:spcAft>
              <a:buSzPts val="1200"/>
              <a:buFont typeface="Roboto Condensed Light"/>
              <a:buChar char="●"/>
              <a:defRPr/>
            </a:lvl7pPr>
            <a:lvl8pPr indent="-304800" lvl="7" marL="3657600" rtl="0">
              <a:lnSpc>
                <a:spcPct val="115000"/>
              </a:lnSpc>
              <a:spcBef>
                <a:spcPts val="0"/>
              </a:spcBef>
              <a:spcAft>
                <a:spcPts val="0"/>
              </a:spcAft>
              <a:buSzPts val="1200"/>
              <a:buFont typeface="Roboto Condensed Light"/>
              <a:buChar char="○"/>
              <a:defRPr/>
            </a:lvl8pPr>
            <a:lvl9pPr indent="-304800" lvl="8" marL="4114800" rtl="0">
              <a:lnSpc>
                <a:spcPct val="115000"/>
              </a:lnSpc>
              <a:spcBef>
                <a:spcPts val="0"/>
              </a:spcBef>
              <a:spcAft>
                <a:spcPts val="0"/>
              </a:spcAft>
              <a:buSzPts val="1200"/>
              <a:buFont typeface="Roboto Condensed Light"/>
              <a:buChar char="■"/>
              <a:defRPr/>
            </a:lvl9pPr>
          </a:lstStyle>
          <a:p/>
        </p:txBody>
      </p:sp>
      <p:grpSp>
        <p:nvGrpSpPr>
          <p:cNvPr id="36" name="Google Shape;36;p4"/>
          <p:cNvGrpSpPr/>
          <p:nvPr/>
        </p:nvGrpSpPr>
        <p:grpSpPr>
          <a:xfrm>
            <a:off x="230983" y="145925"/>
            <a:ext cx="482458" cy="241200"/>
            <a:chOff x="719996" y="145925"/>
            <a:chExt cx="482458" cy="241200"/>
          </a:xfrm>
        </p:grpSpPr>
        <p:sp>
          <p:nvSpPr>
            <p:cNvPr id="37" name="Google Shape;37;p4"/>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4"/>
          <p:cNvGrpSpPr/>
          <p:nvPr/>
        </p:nvGrpSpPr>
        <p:grpSpPr>
          <a:xfrm rot="10800000">
            <a:off x="8430558" y="145925"/>
            <a:ext cx="482458" cy="241200"/>
            <a:chOff x="719996" y="145925"/>
            <a:chExt cx="482458" cy="241200"/>
          </a:xfrm>
        </p:grpSpPr>
        <p:sp>
          <p:nvSpPr>
            <p:cNvPr id="40" name="Google Shape;40;p4"/>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2" name="Shape 42"/>
        <p:cNvGrpSpPr/>
        <p:nvPr/>
      </p:nvGrpSpPr>
      <p:grpSpPr>
        <a:xfrm>
          <a:off x="0" y="0"/>
          <a:ext cx="0" cy="0"/>
          <a:chOff x="0" y="0"/>
          <a:chExt cx="0" cy="0"/>
        </a:xfrm>
      </p:grpSpPr>
      <p:sp>
        <p:nvSpPr>
          <p:cNvPr id="43" name="Google Shape;43;p5"/>
          <p:cNvSpPr txBox="1"/>
          <p:nvPr>
            <p:ph idx="1" type="subTitle"/>
          </p:nvPr>
        </p:nvSpPr>
        <p:spPr>
          <a:xfrm>
            <a:off x="948600" y="1787950"/>
            <a:ext cx="2297100" cy="194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 name="Google Shape;44;p5"/>
          <p:cNvSpPr txBox="1"/>
          <p:nvPr>
            <p:ph idx="2" type="subTitle"/>
          </p:nvPr>
        </p:nvSpPr>
        <p:spPr>
          <a:xfrm>
            <a:off x="4270475" y="1787950"/>
            <a:ext cx="3363000" cy="194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 name="Google Shape;45;p5"/>
          <p:cNvSpPr txBox="1"/>
          <p:nvPr>
            <p:ph type="title"/>
          </p:nvPr>
        </p:nvSpPr>
        <p:spPr>
          <a:xfrm>
            <a:off x="948600" y="1213325"/>
            <a:ext cx="2500200" cy="42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6" name="Google Shape;46;p5"/>
          <p:cNvSpPr txBox="1"/>
          <p:nvPr>
            <p:ph idx="3" type="title"/>
          </p:nvPr>
        </p:nvSpPr>
        <p:spPr>
          <a:xfrm>
            <a:off x="4270475" y="1213325"/>
            <a:ext cx="36159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7" name="Google Shape;47;p5"/>
          <p:cNvGrpSpPr/>
          <p:nvPr/>
        </p:nvGrpSpPr>
        <p:grpSpPr>
          <a:xfrm>
            <a:off x="230983" y="145925"/>
            <a:ext cx="482458" cy="241200"/>
            <a:chOff x="719996" y="145925"/>
            <a:chExt cx="482458" cy="241200"/>
          </a:xfrm>
        </p:grpSpPr>
        <p:sp>
          <p:nvSpPr>
            <p:cNvPr id="48" name="Google Shape;48;p5"/>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 name="Google Shape;50;p5"/>
          <p:cNvGrpSpPr/>
          <p:nvPr/>
        </p:nvGrpSpPr>
        <p:grpSpPr>
          <a:xfrm rot="10800000">
            <a:off x="8430558" y="145925"/>
            <a:ext cx="482458" cy="241200"/>
            <a:chOff x="719996" y="145925"/>
            <a:chExt cx="482458" cy="241200"/>
          </a:xfrm>
        </p:grpSpPr>
        <p:sp>
          <p:nvSpPr>
            <p:cNvPr id="51" name="Google Shape;51;p5"/>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 name="Google Shape;53;p5"/>
          <p:cNvSpPr/>
          <p:nvPr/>
        </p:nvSpPr>
        <p:spPr>
          <a:xfrm rot="5400000">
            <a:off x="117288" y="4221934"/>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4" name="Google Shape;54;p5"/>
          <p:cNvSpPr/>
          <p:nvPr/>
        </p:nvSpPr>
        <p:spPr>
          <a:xfrm rot="-5400000">
            <a:off x="5607825" y="-1098550"/>
            <a:ext cx="16509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6"/>
          <p:cNvSpPr txBox="1"/>
          <p:nvPr>
            <p:ph type="title"/>
          </p:nvPr>
        </p:nvSpPr>
        <p:spPr>
          <a:xfrm>
            <a:off x="720000" y="525250"/>
            <a:ext cx="77040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7" name="Google Shape;57;p6"/>
          <p:cNvGrpSpPr/>
          <p:nvPr/>
        </p:nvGrpSpPr>
        <p:grpSpPr>
          <a:xfrm>
            <a:off x="230983" y="145925"/>
            <a:ext cx="482458" cy="241200"/>
            <a:chOff x="719996" y="145925"/>
            <a:chExt cx="482458" cy="241200"/>
          </a:xfrm>
        </p:grpSpPr>
        <p:sp>
          <p:nvSpPr>
            <p:cNvPr id="58" name="Google Shape;58;p6"/>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 name="Google Shape;60;p6"/>
          <p:cNvGrpSpPr/>
          <p:nvPr/>
        </p:nvGrpSpPr>
        <p:grpSpPr>
          <a:xfrm rot="10800000">
            <a:off x="8430558" y="145925"/>
            <a:ext cx="482458" cy="241200"/>
            <a:chOff x="719996" y="145925"/>
            <a:chExt cx="482458" cy="241200"/>
          </a:xfrm>
        </p:grpSpPr>
        <p:sp>
          <p:nvSpPr>
            <p:cNvPr id="61" name="Google Shape;61;p6"/>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6"/>
          <p:cNvSpPr/>
          <p:nvPr/>
        </p:nvSpPr>
        <p:spPr>
          <a:xfrm rot="10800000">
            <a:off x="-886037" y="329700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4" name="Shape 64"/>
        <p:cNvGrpSpPr/>
        <p:nvPr/>
      </p:nvGrpSpPr>
      <p:grpSpPr>
        <a:xfrm>
          <a:off x="0" y="0"/>
          <a:ext cx="0" cy="0"/>
          <a:chOff x="0" y="0"/>
          <a:chExt cx="0" cy="0"/>
        </a:xfrm>
      </p:grpSpPr>
      <p:sp>
        <p:nvSpPr>
          <p:cNvPr id="65" name="Google Shape;65;p7"/>
          <p:cNvSpPr/>
          <p:nvPr/>
        </p:nvSpPr>
        <p:spPr>
          <a:xfrm rot="5400000">
            <a:off x="117300" y="421850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7"/>
          <p:cNvSpPr/>
          <p:nvPr/>
        </p:nvSpPr>
        <p:spPr>
          <a:xfrm>
            <a:off x="8328850" y="214305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 type="body"/>
          </p:nvPr>
        </p:nvSpPr>
        <p:spPr>
          <a:xfrm>
            <a:off x="720000" y="1504875"/>
            <a:ext cx="7031100" cy="2691300"/>
          </a:xfrm>
          <a:prstGeom prst="rect">
            <a:avLst/>
          </a:prstGeom>
        </p:spPr>
        <p:txBody>
          <a:bodyPr anchorCtr="0" anchor="ctr" bIns="91425" lIns="91425" spcFirstLastPara="1" rIns="91425" wrap="square" tIns="91425">
            <a:noAutofit/>
          </a:bodyPr>
          <a:lstStyle>
            <a:lvl1pPr indent="-279400" lvl="0" marL="457200" rtl="0">
              <a:spcBef>
                <a:spcPts val="0"/>
              </a:spcBef>
              <a:spcAft>
                <a:spcPts val="0"/>
              </a:spcAft>
              <a:buSzPts val="800"/>
              <a:buFont typeface="Open Sans"/>
              <a:buChar char="●"/>
              <a:defRPr sz="1800"/>
            </a:lvl1pPr>
            <a:lvl2pPr indent="-279400" lvl="1" marL="914400" rtl="0">
              <a:lnSpc>
                <a:spcPct val="115000"/>
              </a:lnSpc>
              <a:spcBef>
                <a:spcPts val="0"/>
              </a:spcBef>
              <a:spcAft>
                <a:spcPts val="0"/>
              </a:spcAft>
              <a:buSzPts val="800"/>
              <a:buFont typeface="Open Sans"/>
              <a:buChar char="○"/>
              <a:defRPr/>
            </a:lvl2pPr>
            <a:lvl3pPr indent="-279400" lvl="2" marL="1371600" rtl="0">
              <a:lnSpc>
                <a:spcPct val="115000"/>
              </a:lnSpc>
              <a:spcBef>
                <a:spcPts val="0"/>
              </a:spcBef>
              <a:spcAft>
                <a:spcPts val="0"/>
              </a:spcAft>
              <a:buSzPts val="800"/>
              <a:buFont typeface="Open Sans"/>
              <a:buChar char="■"/>
              <a:defRPr/>
            </a:lvl3pPr>
            <a:lvl4pPr indent="-279400" lvl="3" marL="1828800" rtl="0">
              <a:lnSpc>
                <a:spcPct val="115000"/>
              </a:lnSpc>
              <a:spcBef>
                <a:spcPts val="0"/>
              </a:spcBef>
              <a:spcAft>
                <a:spcPts val="0"/>
              </a:spcAft>
              <a:buSzPts val="800"/>
              <a:buFont typeface="Open Sans"/>
              <a:buChar char="●"/>
              <a:defRPr/>
            </a:lvl4pPr>
            <a:lvl5pPr indent="-304800" lvl="4" marL="2286000" rtl="0">
              <a:lnSpc>
                <a:spcPct val="115000"/>
              </a:lnSpc>
              <a:spcBef>
                <a:spcPts val="0"/>
              </a:spcBef>
              <a:spcAft>
                <a:spcPts val="0"/>
              </a:spcAft>
              <a:buSzPts val="1200"/>
              <a:buFont typeface="Open Sans"/>
              <a:buChar char="○"/>
              <a:defRPr/>
            </a:lvl5pPr>
            <a:lvl6pPr indent="-304800" lvl="5" marL="2743200" rtl="0">
              <a:lnSpc>
                <a:spcPct val="115000"/>
              </a:lnSpc>
              <a:spcBef>
                <a:spcPts val="0"/>
              </a:spcBef>
              <a:spcAft>
                <a:spcPts val="0"/>
              </a:spcAft>
              <a:buSzPts val="1200"/>
              <a:buFont typeface="Open Sans"/>
              <a:buChar char="■"/>
              <a:defRPr/>
            </a:lvl6pPr>
            <a:lvl7pPr indent="-273050" lvl="6" marL="3200400" rtl="0">
              <a:lnSpc>
                <a:spcPct val="115000"/>
              </a:lnSpc>
              <a:spcBef>
                <a:spcPts val="0"/>
              </a:spcBef>
              <a:spcAft>
                <a:spcPts val="0"/>
              </a:spcAft>
              <a:buSzPts val="700"/>
              <a:buFont typeface="Open Sans"/>
              <a:buChar char="●"/>
              <a:defRPr/>
            </a:lvl7pPr>
            <a:lvl8pPr indent="-273050" lvl="7" marL="3657600" rtl="0">
              <a:lnSpc>
                <a:spcPct val="115000"/>
              </a:lnSpc>
              <a:spcBef>
                <a:spcPts val="0"/>
              </a:spcBef>
              <a:spcAft>
                <a:spcPts val="0"/>
              </a:spcAft>
              <a:buSzPts val="700"/>
              <a:buFont typeface="Open Sans"/>
              <a:buChar char="○"/>
              <a:defRPr/>
            </a:lvl8pPr>
            <a:lvl9pPr indent="-266700" lvl="8" marL="4114800" rtl="0">
              <a:lnSpc>
                <a:spcPct val="115000"/>
              </a:lnSpc>
              <a:spcBef>
                <a:spcPts val="0"/>
              </a:spcBef>
              <a:spcAft>
                <a:spcPts val="0"/>
              </a:spcAft>
              <a:buSzPts val="600"/>
              <a:buFont typeface="Open Sans"/>
              <a:buChar char="■"/>
              <a:defRPr/>
            </a:lvl9pPr>
          </a:lstStyle>
          <a:p/>
        </p:txBody>
      </p:sp>
      <p:sp>
        <p:nvSpPr>
          <p:cNvPr id="68" name="Google Shape;68;p7"/>
          <p:cNvSpPr txBox="1"/>
          <p:nvPr>
            <p:ph type="title"/>
          </p:nvPr>
        </p:nvSpPr>
        <p:spPr>
          <a:xfrm>
            <a:off x="720000" y="525250"/>
            <a:ext cx="7704000" cy="5721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9" name="Google Shape;69;p7"/>
          <p:cNvGrpSpPr/>
          <p:nvPr/>
        </p:nvGrpSpPr>
        <p:grpSpPr>
          <a:xfrm>
            <a:off x="230983" y="145925"/>
            <a:ext cx="482458" cy="241200"/>
            <a:chOff x="719996" y="145925"/>
            <a:chExt cx="482458" cy="241200"/>
          </a:xfrm>
        </p:grpSpPr>
        <p:sp>
          <p:nvSpPr>
            <p:cNvPr id="70" name="Google Shape;70;p7"/>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7"/>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 name="Google Shape;72;p7"/>
          <p:cNvGrpSpPr/>
          <p:nvPr/>
        </p:nvGrpSpPr>
        <p:grpSpPr>
          <a:xfrm rot="10800000">
            <a:off x="8430558" y="145925"/>
            <a:ext cx="482458" cy="241200"/>
            <a:chOff x="719996" y="145925"/>
            <a:chExt cx="482458" cy="241200"/>
          </a:xfrm>
        </p:grpSpPr>
        <p:sp>
          <p:nvSpPr>
            <p:cNvPr id="73" name="Google Shape;73;p7"/>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5" name="Shape 75"/>
        <p:cNvGrpSpPr/>
        <p:nvPr/>
      </p:nvGrpSpPr>
      <p:grpSpPr>
        <a:xfrm>
          <a:off x="0" y="0"/>
          <a:ext cx="0" cy="0"/>
          <a:chOff x="0" y="0"/>
          <a:chExt cx="0" cy="0"/>
        </a:xfrm>
      </p:grpSpPr>
      <p:sp>
        <p:nvSpPr>
          <p:cNvPr id="76" name="Google Shape;76;p8"/>
          <p:cNvSpPr/>
          <p:nvPr/>
        </p:nvSpPr>
        <p:spPr>
          <a:xfrm>
            <a:off x="720000" y="1028100"/>
            <a:ext cx="7722300" cy="3087300"/>
          </a:xfrm>
          <a:prstGeom prst="roundRect">
            <a:avLst>
              <a:gd fmla="val 909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77" name="Google Shape;77;p8"/>
          <p:cNvSpPr/>
          <p:nvPr/>
        </p:nvSpPr>
        <p:spPr>
          <a:xfrm>
            <a:off x="8348920" y="254125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 name="Google Shape;78;p8"/>
          <p:cNvSpPr/>
          <p:nvPr/>
        </p:nvSpPr>
        <p:spPr>
          <a:xfrm rot="-5400000">
            <a:off x="1275345" y="-960955"/>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9" name="Google Shape;79;p8"/>
          <p:cNvSpPr txBox="1"/>
          <p:nvPr>
            <p:ph type="title"/>
          </p:nvPr>
        </p:nvSpPr>
        <p:spPr>
          <a:xfrm>
            <a:off x="1808525" y="1433700"/>
            <a:ext cx="5527200" cy="2276100"/>
          </a:xfrm>
          <a:prstGeom prst="rect">
            <a:avLst/>
          </a:prstGeom>
        </p:spPr>
        <p:txBody>
          <a:bodyPr anchorCtr="0" anchor="ctr" bIns="91425" lIns="91425" spcFirstLastPara="1" rIns="91425" wrap="square" tIns="91425">
            <a:noAutofit/>
          </a:bodyPr>
          <a:lstStyle>
            <a:lvl1pPr lvl="0">
              <a:lnSpc>
                <a:spcPct val="70000"/>
              </a:lnSpc>
              <a:spcBef>
                <a:spcPts val="0"/>
              </a:spcBef>
              <a:spcAft>
                <a:spcPts val="0"/>
              </a:spcAft>
              <a:buClr>
                <a:schemeClr val="lt1"/>
              </a:buClr>
              <a:buSzPts val="6000"/>
              <a:buNone/>
              <a:defRPr sz="7700">
                <a:solidFill>
                  <a:schemeClr val="lt1"/>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80" name="Google Shape;80;p8"/>
          <p:cNvGrpSpPr/>
          <p:nvPr/>
        </p:nvGrpSpPr>
        <p:grpSpPr>
          <a:xfrm>
            <a:off x="230983" y="145925"/>
            <a:ext cx="482458" cy="241200"/>
            <a:chOff x="719996" y="145925"/>
            <a:chExt cx="482458" cy="241200"/>
          </a:xfrm>
        </p:grpSpPr>
        <p:sp>
          <p:nvSpPr>
            <p:cNvPr id="81" name="Google Shape;81;p8"/>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 name="Google Shape;83;p8"/>
          <p:cNvGrpSpPr/>
          <p:nvPr/>
        </p:nvGrpSpPr>
        <p:grpSpPr>
          <a:xfrm rot="10800000">
            <a:off x="8430558" y="145925"/>
            <a:ext cx="482458" cy="241200"/>
            <a:chOff x="719996" y="145925"/>
            <a:chExt cx="482458" cy="241200"/>
          </a:xfrm>
        </p:grpSpPr>
        <p:sp>
          <p:nvSpPr>
            <p:cNvPr id="84" name="Google Shape;84;p8"/>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6" name="Shape 86"/>
        <p:cNvGrpSpPr/>
        <p:nvPr/>
      </p:nvGrpSpPr>
      <p:grpSpPr>
        <a:xfrm>
          <a:off x="0" y="0"/>
          <a:ext cx="0" cy="0"/>
          <a:chOff x="0" y="0"/>
          <a:chExt cx="0" cy="0"/>
        </a:xfrm>
      </p:grpSpPr>
      <p:sp>
        <p:nvSpPr>
          <p:cNvPr id="87" name="Google Shape;87;p9"/>
          <p:cNvSpPr/>
          <p:nvPr/>
        </p:nvSpPr>
        <p:spPr>
          <a:xfrm rot="5400000">
            <a:off x="117300" y="421850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a:off x="8328850" y="2143050"/>
            <a:ext cx="1649700" cy="1884300"/>
          </a:xfrm>
          <a:prstGeom prst="pie">
            <a:avLst>
              <a:gd fmla="val 5346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txBox="1"/>
          <p:nvPr>
            <p:ph type="title"/>
          </p:nvPr>
        </p:nvSpPr>
        <p:spPr>
          <a:xfrm>
            <a:off x="1033325" y="1247725"/>
            <a:ext cx="3114300" cy="1262100"/>
          </a:xfrm>
          <a:prstGeom prst="rect">
            <a:avLst/>
          </a:prstGeom>
        </p:spPr>
        <p:txBody>
          <a:bodyPr anchorCtr="0" anchor="ctr" bIns="91425" lIns="91425" spcFirstLastPara="1" rIns="91425" wrap="square" tIns="91425">
            <a:noAutofit/>
          </a:bodyPr>
          <a:lstStyle>
            <a:lvl1pPr lvl="0" rtl="0">
              <a:lnSpc>
                <a:spcPct val="70000"/>
              </a:lnSpc>
              <a:spcBef>
                <a:spcPts val="0"/>
              </a:spcBef>
              <a:spcAft>
                <a:spcPts val="0"/>
              </a:spcAft>
              <a:buSzPts val="3600"/>
              <a:buNone/>
              <a:defRPr sz="3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0" name="Google Shape;90;p9"/>
          <p:cNvSpPr txBox="1"/>
          <p:nvPr>
            <p:ph idx="1" type="subTitle"/>
          </p:nvPr>
        </p:nvSpPr>
        <p:spPr>
          <a:xfrm>
            <a:off x="726875" y="2868875"/>
            <a:ext cx="5404800" cy="146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91" name="Google Shape;91;p9"/>
          <p:cNvGrpSpPr/>
          <p:nvPr/>
        </p:nvGrpSpPr>
        <p:grpSpPr>
          <a:xfrm>
            <a:off x="230983" y="145925"/>
            <a:ext cx="482458" cy="241200"/>
            <a:chOff x="719996" y="145925"/>
            <a:chExt cx="482458" cy="241200"/>
          </a:xfrm>
        </p:grpSpPr>
        <p:sp>
          <p:nvSpPr>
            <p:cNvPr id="92" name="Google Shape;92;p9"/>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9"/>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9"/>
          <p:cNvGrpSpPr/>
          <p:nvPr/>
        </p:nvGrpSpPr>
        <p:grpSpPr>
          <a:xfrm rot="10800000">
            <a:off x="8430558" y="145925"/>
            <a:ext cx="482458" cy="241200"/>
            <a:chOff x="719996" y="145925"/>
            <a:chExt cx="482458" cy="241200"/>
          </a:xfrm>
        </p:grpSpPr>
        <p:sp>
          <p:nvSpPr>
            <p:cNvPr id="95" name="Google Shape;95;p9"/>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9"/>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7" name="Shape 97"/>
        <p:cNvGrpSpPr/>
        <p:nvPr/>
      </p:nvGrpSpPr>
      <p:grpSpPr>
        <a:xfrm>
          <a:off x="0" y="0"/>
          <a:ext cx="0" cy="0"/>
          <a:chOff x="0" y="0"/>
          <a:chExt cx="0" cy="0"/>
        </a:xfrm>
      </p:grpSpPr>
      <p:sp>
        <p:nvSpPr>
          <p:cNvPr id="98" name="Google Shape;98;p10"/>
          <p:cNvSpPr txBox="1"/>
          <p:nvPr>
            <p:ph type="title"/>
          </p:nvPr>
        </p:nvSpPr>
        <p:spPr>
          <a:xfrm>
            <a:off x="907149" y="858508"/>
            <a:ext cx="2660400" cy="1876200"/>
          </a:xfrm>
          <a:prstGeom prst="rect">
            <a:avLst/>
          </a:prstGeom>
          <a:noFill/>
        </p:spPr>
        <p:txBody>
          <a:bodyPr anchorCtr="0" anchor="ctr" bIns="0" lIns="0" spcFirstLastPara="1" rIns="0" wrap="square" tIns="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99" name="Google Shape;99;p10"/>
          <p:cNvGrpSpPr/>
          <p:nvPr/>
        </p:nvGrpSpPr>
        <p:grpSpPr>
          <a:xfrm>
            <a:off x="230983" y="145925"/>
            <a:ext cx="482458" cy="241200"/>
            <a:chOff x="719996" y="145925"/>
            <a:chExt cx="482458" cy="241200"/>
          </a:xfrm>
        </p:grpSpPr>
        <p:sp>
          <p:nvSpPr>
            <p:cNvPr id="100" name="Google Shape;100;p10"/>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10"/>
          <p:cNvGrpSpPr/>
          <p:nvPr/>
        </p:nvGrpSpPr>
        <p:grpSpPr>
          <a:xfrm rot="10800000">
            <a:off x="8430558" y="145925"/>
            <a:ext cx="482458" cy="241200"/>
            <a:chOff x="719996" y="145925"/>
            <a:chExt cx="482458" cy="241200"/>
          </a:xfrm>
        </p:grpSpPr>
        <p:sp>
          <p:nvSpPr>
            <p:cNvPr id="103" name="Google Shape;103;p10"/>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0"/>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3500"/>
              <a:buFont typeface="Montserrat"/>
              <a:buNone/>
              <a:defRPr b="1" sz="3500">
                <a:solidFill>
                  <a:schemeClr val="dk1"/>
                </a:solidFill>
                <a:latin typeface="Montserrat"/>
                <a:ea typeface="Montserrat"/>
                <a:cs typeface="Montserrat"/>
                <a:sym typeface="Montserrat"/>
              </a:defRPr>
            </a:lvl1pPr>
            <a:lvl2pPr lvl="1" rtl="0">
              <a:lnSpc>
                <a:spcPct val="100000"/>
              </a:lnSpc>
              <a:spcBef>
                <a:spcPts val="0"/>
              </a:spcBef>
              <a:spcAft>
                <a:spcPts val="0"/>
              </a:spcAft>
              <a:buClr>
                <a:schemeClr val="dk1"/>
              </a:buClr>
              <a:buSzPts val="3500"/>
              <a:buFont typeface="Montserrat"/>
              <a:buNone/>
              <a:defRPr b="1" sz="3500">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3500"/>
              <a:buFont typeface="Montserrat"/>
              <a:buNone/>
              <a:defRPr b="1" sz="3500">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3500"/>
              <a:buFont typeface="Montserrat"/>
              <a:buNone/>
              <a:defRPr b="1" sz="3500">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3500"/>
              <a:buFont typeface="Montserrat"/>
              <a:buNone/>
              <a:defRPr b="1" sz="3500">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3500"/>
              <a:buFont typeface="Montserrat"/>
              <a:buNone/>
              <a:defRPr b="1" sz="3500">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3500"/>
              <a:buFont typeface="Montserrat"/>
              <a:buNone/>
              <a:defRPr b="1" sz="3500">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3500"/>
              <a:buFont typeface="Montserrat"/>
              <a:buNone/>
              <a:defRPr b="1" sz="3500">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3500"/>
              <a:buFont typeface="Montserrat"/>
              <a:buNone/>
              <a:defRPr b="1" sz="35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1pPr>
            <a:lvl2pPr indent="-317500" lvl="1" marL="9144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2pPr>
            <a:lvl3pPr indent="-317500" lvl="2" marL="13716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3pPr>
            <a:lvl4pPr indent="-317500" lvl="3" marL="18288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4pPr>
            <a:lvl5pPr indent="-317500" lvl="4" marL="22860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5pPr>
            <a:lvl6pPr indent="-317500" lvl="5" marL="27432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6pPr>
            <a:lvl7pPr indent="-317500" lvl="6" marL="32004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7pPr>
            <a:lvl8pPr indent="-317500" lvl="7" marL="36576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8pPr>
            <a:lvl9pPr indent="-317500" lvl="8" marL="4114800">
              <a:lnSpc>
                <a:spcPct val="100000"/>
              </a:lnSpc>
              <a:spcBef>
                <a:spcPts val="1600"/>
              </a:spcBef>
              <a:spcAft>
                <a:spcPts val="160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2.png"/><Relationship Id="rId6" Type="http://schemas.openxmlformats.org/officeDocument/2006/relationships/image" Target="../media/image23.png"/><Relationship Id="rId7"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4.png"/><Relationship Id="rId5"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app.uizard.io/prototypes/0ovpzwMYnEiJgedvXPgw/player"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14.png"/><Relationship Id="rId5"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18.png"/><Relationship Id="rId5"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4.png"/><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8.png"/><Relationship Id="rId7" Type="http://schemas.openxmlformats.org/officeDocument/2006/relationships/image" Target="../media/image7.png"/><Relationship Id="rId8"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9.png"/><Relationship Id="rId9"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8.png"/><Relationship Id="rId8" Type="http://schemas.openxmlformats.org/officeDocument/2006/relationships/image" Target="../media/image12.png"/><Relationship Id="rId10"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5.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9.png"/><Relationship Id="rId5" Type="http://schemas.openxmlformats.org/officeDocument/2006/relationships/image" Target="../media/image2.png"/><Relationship Id="rId6" Type="http://schemas.openxmlformats.org/officeDocument/2006/relationships/image" Target="../media/image20.png"/><Relationship Id="rId7"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6"/>
          <p:cNvSpPr txBox="1"/>
          <p:nvPr>
            <p:ph type="ctrTitle"/>
          </p:nvPr>
        </p:nvSpPr>
        <p:spPr>
          <a:xfrm>
            <a:off x="799025" y="918200"/>
            <a:ext cx="4633500" cy="1641000"/>
          </a:xfrm>
          <a:prstGeom prst="rect">
            <a:avLst/>
          </a:prstGeom>
          <a:effectLst>
            <a:outerShdw blurRad="114300" rotWithShape="0" algn="bl" dir="4680000" dist="142875">
              <a:srgbClr val="9E9E9E">
                <a:alpha val="50000"/>
              </a:srgbClr>
            </a:outerShdw>
          </a:effectLst>
        </p:spPr>
        <p:txBody>
          <a:bodyPr anchorCtr="0" anchor="ctr" bIns="0" lIns="0" spcFirstLastPara="1" rIns="0" wrap="square" tIns="0">
            <a:noAutofit/>
          </a:bodyPr>
          <a:lstStyle/>
          <a:p>
            <a:pPr indent="0" lvl="0" marL="0" rtl="0" algn="l">
              <a:spcBef>
                <a:spcPts val="0"/>
              </a:spcBef>
              <a:spcAft>
                <a:spcPts val="0"/>
              </a:spcAft>
              <a:buNone/>
            </a:pPr>
            <a:r>
              <a:rPr lang="en" sz="7000"/>
              <a:t>Wally</a:t>
            </a:r>
            <a:r>
              <a:rPr lang="en" sz="3900"/>
              <a:t> </a:t>
            </a:r>
            <a:endParaRPr sz="3900"/>
          </a:p>
        </p:txBody>
      </p:sp>
      <p:sp>
        <p:nvSpPr>
          <p:cNvPr id="321" name="Google Shape;321;p26"/>
          <p:cNvSpPr txBox="1"/>
          <p:nvPr>
            <p:ph idx="1" type="subTitle"/>
          </p:nvPr>
        </p:nvSpPr>
        <p:spPr>
          <a:xfrm>
            <a:off x="4046375" y="1094600"/>
            <a:ext cx="2767200" cy="1464600"/>
          </a:xfrm>
          <a:prstGeom prst="rect">
            <a:avLst/>
          </a:prstGeom>
        </p:spPr>
        <p:txBody>
          <a:bodyPr anchorCtr="0" anchor="ctr" bIns="0" lIns="0" spcFirstLastPara="1" rIns="0" wrap="square" tIns="0">
            <a:noAutofit/>
          </a:bodyPr>
          <a:lstStyle/>
          <a:p>
            <a:pPr indent="0" lvl="0" marL="0" rtl="0" algn="l">
              <a:lnSpc>
                <a:spcPct val="115000"/>
              </a:lnSpc>
              <a:spcBef>
                <a:spcPts val="0"/>
              </a:spcBef>
              <a:spcAft>
                <a:spcPts val="0"/>
              </a:spcAft>
              <a:buNone/>
            </a:pPr>
            <a:r>
              <a:rPr lang="en">
                <a:solidFill>
                  <a:schemeClr val="dk1"/>
                </a:solidFill>
              </a:rPr>
              <a:t>Save your time in the tedious transaction processes.</a:t>
            </a:r>
            <a:endParaRPr>
              <a:solidFill>
                <a:schemeClr val="dk1"/>
              </a:solidFill>
            </a:endParaRPr>
          </a:p>
        </p:txBody>
      </p:sp>
      <p:sp>
        <p:nvSpPr>
          <p:cNvPr id="322" name="Google Shape;322;p26"/>
          <p:cNvSpPr/>
          <p:nvPr/>
        </p:nvSpPr>
        <p:spPr>
          <a:xfrm>
            <a:off x="941600" y="2642625"/>
            <a:ext cx="1523400" cy="4188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Montserrat"/>
                <a:ea typeface="Montserrat"/>
                <a:cs typeface="Montserrat"/>
                <a:sym typeface="Montserrat"/>
              </a:rPr>
              <a:t>Wally Wallet</a:t>
            </a:r>
            <a:endParaRPr b="1">
              <a:solidFill>
                <a:schemeClr val="lt1"/>
              </a:solidFill>
              <a:latin typeface="Montserrat"/>
              <a:ea typeface="Montserrat"/>
              <a:cs typeface="Montserrat"/>
              <a:sym typeface="Montserrat"/>
            </a:endParaRPr>
          </a:p>
        </p:txBody>
      </p:sp>
      <p:sp>
        <p:nvSpPr>
          <p:cNvPr id="323" name="Google Shape;323;p26"/>
          <p:cNvSpPr txBox="1"/>
          <p:nvPr>
            <p:ph idx="1" type="subTitle"/>
          </p:nvPr>
        </p:nvSpPr>
        <p:spPr>
          <a:xfrm>
            <a:off x="631100" y="4691108"/>
            <a:ext cx="1326000" cy="241200"/>
          </a:xfrm>
          <a:prstGeom prst="rect">
            <a:avLst/>
          </a:prstGeom>
          <a:noFill/>
        </p:spPr>
        <p:txBody>
          <a:bodyPr anchorCtr="0" anchor="ctr" bIns="0" lIns="0" spcFirstLastPara="1" rIns="0" wrap="square" tIns="0">
            <a:noAutofit/>
          </a:bodyPr>
          <a:lstStyle/>
          <a:p>
            <a:pPr indent="0" lvl="0" marL="0" rtl="0" algn="ctr">
              <a:spcBef>
                <a:spcPts val="0"/>
              </a:spcBef>
              <a:spcAft>
                <a:spcPts val="0"/>
              </a:spcAft>
              <a:buNone/>
            </a:pPr>
            <a:r>
              <a:rPr lang="en" sz="900">
                <a:solidFill>
                  <a:schemeClr val="dk1"/>
                </a:solidFill>
              </a:rPr>
              <a:t>Wally Wallet</a:t>
            </a:r>
            <a:endParaRPr sz="400">
              <a:solidFill>
                <a:schemeClr val="dk1"/>
              </a:solidFill>
            </a:endParaRPr>
          </a:p>
        </p:txBody>
      </p:sp>
      <p:pic>
        <p:nvPicPr>
          <p:cNvPr id="324" name="Google Shape;324;p26"/>
          <p:cNvPicPr preferRelativeResize="0"/>
          <p:nvPr/>
        </p:nvPicPr>
        <p:blipFill>
          <a:blip r:embed="rId3">
            <a:alphaModFix/>
          </a:blip>
          <a:stretch>
            <a:fillRect/>
          </a:stretch>
        </p:blipFill>
        <p:spPr>
          <a:xfrm rot="-1237385">
            <a:off x="6112759" y="921626"/>
            <a:ext cx="2632065" cy="4754906"/>
          </a:xfrm>
          <a:prstGeom prst="rect">
            <a:avLst/>
          </a:prstGeom>
          <a:noFill/>
          <a:ln>
            <a:noFill/>
          </a:ln>
        </p:spPr>
      </p:pic>
      <p:pic>
        <p:nvPicPr>
          <p:cNvPr id="325" name="Google Shape;325;p26"/>
          <p:cNvPicPr preferRelativeResize="0"/>
          <p:nvPr/>
        </p:nvPicPr>
        <p:blipFill rotWithShape="1">
          <a:blip r:embed="rId4">
            <a:alphaModFix/>
          </a:blip>
          <a:srcRect b="0" l="9130" r="9130" t="0"/>
          <a:stretch/>
        </p:blipFill>
        <p:spPr>
          <a:xfrm rot="-1233658">
            <a:off x="6663429" y="1631160"/>
            <a:ext cx="1636657" cy="3507725"/>
          </a:xfrm>
          <a:prstGeom prst="roundRect">
            <a:avLst>
              <a:gd fmla="val 12408" name="adj"/>
            </a:avLst>
          </a:prstGeom>
          <a:noFill/>
          <a:ln>
            <a:noFill/>
          </a:ln>
        </p:spPr>
      </p:pic>
      <p:pic>
        <p:nvPicPr>
          <p:cNvPr id="326" name="Google Shape;326;p26"/>
          <p:cNvPicPr preferRelativeResize="0"/>
          <p:nvPr/>
        </p:nvPicPr>
        <p:blipFill rotWithShape="1">
          <a:blip r:embed="rId5">
            <a:alphaModFix/>
          </a:blip>
          <a:srcRect b="80011" l="0" r="0" t="9629"/>
          <a:stretch/>
        </p:blipFill>
        <p:spPr>
          <a:xfrm rot="-1237388">
            <a:off x="5533139" y="1492421"/>
            <a:ext cx="2632075" cy="492554"/>
          </a:xfrm>
          <a:prstGeom prst="rect">
            <a:avLst/>
          </a:prstGeom>
          <a:noFill/>
          <a:ln>
            <a:noFill/>
          </a:ln>
        </p:spPr>
      </p:pic>
      <p:pic>
        <p:nvPicPr>
          <p:cNvPr id="327" name="Google Shape;327;p26"/>
          <p:cNvPicPr preferRelativeResize="0"/>
          <p:nvPr/>
        </p:nvPicPr>
        <p:blipFill>
          <a:blip r:embed="rId6">
            <a:alphaModFix/>
          </a:blip>
          <a:stretch>
            <a:fillRect/>
          </a:stretch>
        </p:blipFill>
        <p:spPr>
          <a:xfrm>
            <a:off x="3956450" y="2642616"/>
            <a:ext cx="1350836" cy="1182152"/>
          </a:xfrm>
          <a:prstGeom prst="rect">
            <a:avLst/>
          </a:prstGeom>
          <a:noFill/>
          <a:ln>
            <a:noFill/>
          </a:ln>
        </p:spPr>
      </p:pic>
      <p:pic>
        <p:nvPicPr>
          <p:cNvPr id="328" name="Google Shape;328;p26"/>
          <p:cNvPicPr preferRelativeResize="0"/>
          <p:nvPr/>
        </p:nvPicPr>
        <p:blipFill>
          <a:blip r:embed="rId7">
            <a:alphaModFix/>
          </a:blip>
          <a:stretch>
            <a:fillRect/>
          </a:stretch>
        </p:blipFill>
        <p:spPr>
          <a:xfrm>
            <a:off x="2580775" y="2952899"/>
            <a:ext cx="789576" cy="692350"/>
          </a:xfrm>
          <a:prstGeom prst="rect">
            <a:avLst/>
          </a:prstGeom>
          <a:noFill/>
          <a:ln>
            <a:noFill/>
          </a:ln>
        </p:spPr>
      </p:pic>
      <p:pic>
        <p:nvPicPr>
          <p:cNvPr id="329" name="Google Shape;329;p26"/>
          <p:cNvPicPr preferRelativeResize="0"/>
          <p:nvPr/>
        </p:nvPicPr>
        <p:blipFill>
          <a:blip r:embed="rId6">
            <a:alphaModFix/>
          </a:blip>
          <a:stretch>
            <a:fillRect/>
          </a:stretch>
        </p:blipFill>
        <p:spPr>
          <a:xfrm>
            <a:off x="317575" y="4574826"/>
            <a:ext cx="540301" cy="4737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35"/>
          <p:cNvSpPr/>
          <p:nvPr/>
        </p:nvSpPr>
        <p:spPr>
          <a:xfrm>
            <a:off x="472600" y="525250"/>
            <a:ext cx="8217000" cy="572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000">
              <a:solidFill>
                <a:schemeClr val="lt1"/>
              </a:solidFill>
              <a:latin typeface="Montserrat"/>
              <a:ea typeface="Montserrat"/>
              <a:cs typeface="Montserrat"/>
              <a:sym typeface="Montserrat"/>
            </a:endParaRPr>
          </a:p>
        </p:txBody>
      </p:sp>
      <p:sp>
        <p:nvSpPr>
          <p:cNvPr id="482" name="Google Shape;482;p35"/>
          <p:cNvSpPr txBox="1"/>
          <p:nvPr>
            <p:ph type="title"/>
          </p:nvPr>
        </p:nvSpPr>
        <p:spPr>
          <a:xfrm>
            <a:off x="720000" y="525250"/>
            <a:ext cx="7704000" cy="57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lt1"/>
                </a:solidFill>
              </a:rPr>
              <a:t>Problem &amp; Hack security</a:t>
            </a:r>
            <a:endParaRPr>
              <a:solidFill>
                <a:schemeClr val="lt1"/>
              </a:solidFill>
            </a:endParaRPr>
          </a:p>
        </p:txBody>
      </p:sp>
      <p:sp>
        <p:nvSpPr>
          <p:cNvPr id="483" name="Google Shape;483;p35"/>
          <p:cNvSpPr txBox="1"/>
          <p:nvPr/>
        </p:nvSpPr>
        <p:spPr>
          <a:xfrm flipH="1">
            <a:off x="690700" y="1481175"/>
            <a:ext cx="7780800" cy="267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Lexend Deca"/>
                <a:ea typeface="Lexend Deca"/>
                <a:cs typeface="Lexend Deca"/>
                <a:sym typeface="Lexend Deca"/>
              </a:rPr>
              <a:t>Problem:</a:t>
            </a:r>
            <a:endParaRPr b="1" sz="1800">
              <a:solidFill>
                <a:schemeClr val="dk1"/>
              </a:solidFill>
              <a:latin typeface="Lexend Deca"/>
              <a:ea typeface="Lexend Deca"/>
              <a:cs typeface="Lexend Deca"/>
              <a:sym typeface="Lexend Deca"/>
            </a:endParaRPr>
          </a:p>
          <a:p>
            <a:pPr indent="-317500" lvl="0" marL="457200" rtl="0" algn="l">
              <a:spcBef>
                <a:spcPts val="0"/>
              </a:spcBef>
              <a:spcAft>
                <a:spcPts val="0"/>
              </a:spcAft>
              <a:buClr>
                <a:schemeClr val="dk1"/>
              </a:buClr>
              <a:buSzPts val="1400"/>
              <a:buFont typeface="Lexend Deca Light"/>
              <a:buChar char="●"/>
            </a:pPr>
            <a:r>
              <a:rPr lang="en">
                <a:solidFill>
                  <a:schemeClr val="dk1"/>
                </a:solidFill>
                <a:latin typeface="Lexend Deca Light"/>
                <a:ea typeface="Lexend Deca Light"/>
                <a:cs typeface="Lexend Deca Light"/>
                <a:sym typeface="Lexend Deca Light"/>
              </a:rPr>
              <a:t>compatibility with existing dapps</a:t>
            </a:r>
            <a:endParaRPr>
              <a:solidFill>
                <a:schemeClr val="dk1"/>
              </a:solidFill>
              <a:latin typeface="Lexend Deca Light"/>
              <a:ea typeface="Lexend Deca Light"/>
              <a:cs typeface="Lexend Deca Light"/>
              <a:sym typeface="Lexend Deca Light"/>
            </a:endParaRPr>
          </a:p>
          <a:p>
            <a:pPr indent="-317500" lvl="0" marL="457200" rtl="0" algn="l">
              <a:spcBef>
                <a:spcPts val="0"/>
              </a:spcBef>
              <a:spcAft>
                <a:spcPts val="0"/>
              </a:spcAft>
              <a:buClr>
                <a:schemeClr val="dk1"/>
              </a:buClr>
              <a:buSzPts val="1400"/>
              <a:buFont typeface="Lexend Deca Light"/>
              <a:buChar char="●"/>
            </a:pPr>
            <a:r>
              <a:rPr lang="en">
                <a:solidFill>
                  <a:schemeClr val="dk1"/>
                </a:solidFill>
                <a:latin typeface="Lexend Deca Light"/>
                <a:ea typeface="Lexend Deca Light"/>
                <a:cs typeface="Lexend Deca Light"/>
                <a:sym typeface="Lexend Deca Light"/>
              </a:rPr>
              <a:t>require permanent connection on user phone</a:t>
            </a:r>
            <a:endParaRPr>
              <a:solidFill>
                <a:schemeClr val="dk1"/>
              </a:solidFill>
              <a:latin typeface="Lexend Deca Light"/>
              <a:ea typeface="Lexend Deca Light"/>
              <a:cs typeface="Lexend Deca Light"/>
              <a:sym typeface="Lexend Deca Light"/>
            </a:endParaRPr>
          </a:p>
          <a:p>
            <a:pPr indent="0" lvl="0" marL="0" rtl="0" algn="l">
              <a:spcBef>
                <a:spcPts val="0"/>
              </a:spcBef>
              <a:spcAft>
                <a:spcPts val="0"/>
              </a:spcAft>
              <a:buNone/>
            </a:pPr>
            <a:r>
              <a:t/>
            </a:r>
            <a:endParaRPr>
              <a:solidFill>
                <a:schemeClr val="dk1"/>
              </a:solidFill>
              <a:latin typeface="Lexend Deca Light"/>
              <a:ea typeface="Lexend Deca Light"/>
              <a:cs typeface="Lexend Deca Light"/>
              <a:sym typeface="Lexend Deca Light"/>
            </a:endParaRPr>
          </a:p>
          <a:p>
            <a:pPr indent="0" lvl="0" marL="0" rtl="0" algn="l">
              <a:spcBef>
                <a:spcPts val="0"/>
              </a:spcBef>
              <a:spcAft>
                <a:spcPts val="0"/>
              </a:spcAft>
              <a:buNone/>
            </a:pPr>
            <a:r>
              <a:t/>
            </a:r>
            <a:endParaRPr>
              <a:solidFill>
                <a:schemeClr val="dk1"/>
              </a:solidFill>
              <a:latin typeface="Lexend Deca Light"/>
              <a:ea typeface="Lexend Deca Light"/>
              <a:cs typeface="Lexend Deca Light"/>
              <a:sym typeface="Lexend Deca Light"/>
            </a:endParaRPr>
          </a:p>
          <a:p>
            <a:pPr indent="0" lvl="0" marL="0" rtl="0" algn="l">
              <a:spcBef>
                <a:spcPts val="0"/>
              </a:spcBef>
              <a:spcAft>
                <a:spcPts val="0"/>
              </a:spcAft>
              <a:buNone/>
            </a:pPr>
            <a:r>
              <a:rPr b="1" lang="en" sz="1800">
                <a:solidFill>
                  <a:schemeClr val="dk1"/>
                </a:solidFill>
                <a:latin typeface="Lexend Deca"/>
                <a:ea typeface="Lexend Deca"/>
                <a:cs typeface="Lexend Deca"/>
                <a:sym typeface="Lexend Deca"/>
              </a:rPr>
              <a:t>Hack security:</a:t>
            </a:r>
            <a:endParaRPr b="1" sz="1800">
              <a:solidFill>
                <a:schemeClr val="dk1"/>
              </a:solidFill>
              <a:latin typeface="Lexend Deca"/>
              <a:ea typeface="Lexend Deca"/>
              <a:cs typeface="Lexend Deca"/>
              <a:sym typeface="Lexend Deca"/>
            </a:endParaRPr>
          </a:p>
          <a:p>
            <a:pPr indent="-317500" lvl="0" marL="457200" rtl="0" algn="l">
              <a:spcBef>
                <a:spcPts val="0"/>
              </a:spcBef>
              <a:spcAft>
                <a:spcPts val="0"/>
              </a:spcAft>
              <a:buClr>
                <a:schemeClr val="dk1"/>
              </a:buClr>
              <a:buSzPts val="1400"/>
              <a:buFont typeface="Lexend Deca Light"/>
              <a:buChar char="●"/>
            </a:pPr>
            <a:r>
              <a:rPr lang="en">
                <a:solidFill>
                  <a:schemeClr val="dk1"/>
                </a:solidFill>
                <a:latin typeface="Lexend Deca Light"/>
                <a:ea typeface="Lexend Deca Light"/>
                <a:cs typeface="Lexend Deca Light"/>
                <a:sym typeface="Lexend Deca Light"/>
              </a:rPr>
              <a:t>W</a:t>
            </a:r>
            <a:r>
              <a:rPr lang="en">
                <a:solidFill>
                  <a:schemeClr val="dk1"/>
                </a:solidFill>
                <a:latin typeface="Lexend Deca Light"/>
                <a:ea typeface="Lexend Deca Light"/>
                <a:cs typeface="Lexend Deca Light"/>
                <a:sym typeface="Lexend Deca Light"/>
              </a:rPr>
              <a:t>e could ask the user when he is playing game or using dapps, to avoid hack of third parties to be succesfull. for example, when user start a game, the game notify his mobile phone and so he can say if its him or not who he's playing. we can leverage many similar securities on the middle between app and user</a:t>
            </a:r>
            <a:endParaRPr>
              <a:solidFill>
                <a:schemeClr val="dk1"/>
              </a:solidFill>
              <a:latin typeface="Lexend Deca Light"/>
              <a:ea typeface="Lexend Deca Light"/>
              <a:cs typeface="Lexend Deca Light"/>
              <a:sym typeface="Lexend Deca Light"/>
            </a:endParaRPr>
          </a:p>
          <a:p>
            <a:pPr indent="0" lvl="0" marL="0" rtl="0" algn="l">
              <a:spcBef>
                <a:spcPts val="0"/>
              </a:spcBef>
              <a:spcAft>
                <a:spcPts val="0"/>
              </a:spcAft>
              <a:buNone/>
            </a:pPr>
            <a:r>
              <a:t/>
            </a:r>
            <a:endParaRPr>
              <a:solidFill>
                <a:schemeClr val="dk1"/>
              </a:solidFill>
              <a:latin typeface="Lexend Deca Light"/>
              <a:ea typeface="Lexend Deca Light"/>
              <a:cs typeface="Lexend Deca Light"/>
              <a:sym typeface="Lexend Deca Light"/>
            </a:endParaRPr>
          </a:p>
        </p:txBody>
      </p:sp>
      <p:grpSp>
        <p:nvGrpSpPr>
          <p:cNvPr id="484" name="Google Shape;484;p35"/>
          <p:cNvGrpSpPr/>
          <p:nvPr/>
        </p:nvGrpSpPr>
        <p:grpSpPr>
          <a:xfrm>
            <a:off x="2094976" y="1366203"/>
            <a:ext cx="379200" cy="375957"/>
            <a:chOff x="716001" y="2034728"/>
            <a:chExt cx="379200" cy="375957"/>
          </a:xfrm>
        </p:grpSpPr>
        <p:sp>
          <p:nvSpPr>
            <p:cNvPr id="485" name="Google Shape;485;p35"/>
            <p:cNvSpPr/>
            <p:nvPr/>
          </p:nvSpPr>
          <p:spPr>
            <a:xfrm>
              <a:off x="804540" y="2344558"/>
              <a:ext cx="67400" cy="21992"/>
            </a:xfrm>
            <a:custGeom>
              <a:rect b="b" l="l" r="r" t="t"/>
              <a:pathLst>
                <a:path extrusionOk="0" h="13575" w="41605">
                  <a:moveTo>
                    <a:pt x="7383" y="0"/>
                  </a:moveTo>
                  <a:cubicBezTo>
                    <a:pt x="3907" y="0"/>
                    <a:pt x="834" y="2549"/>
                    <a:pt x="453" y="6002"/>
                  </a:cubicBezTo>
                  <a:cubicBezTo>
                    <a:pt x="1" y="10122"/>
                    <a:pt x="3192" y="13575"/>
                    <a:pt x="7193" y="13575"/>
                  </a:cubicBezTo>
                  <a:lnTo>
                    <a:pt x="34222" y="13575"/>
                  </a:lnTo>
                  <a:cubicBezTo>
                    <a:pt x="37723" y="13575"/>
                    <a:pt x="40771" y="11003"/>
                    <a:pt x="41176" y="7550"/>
                  </a:cubicBezTo>
                  <a:cubicBezTo>
                    <a:pt x="41605" y="3477"/>
                    <a:pt x="38390" y="0"/>
                    <a:pt x="34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5"/>
            <p:cNvSpPr/>
            <p:nvPr/>
          </p:nvSpPr>
          <p:spPr>
            <a:xfrm>
              <a:off x="804540" y="2078785"/>
              <a:ext cx="67400" cy="21992"/>
            </a:xfrm>
            <a:custGeom>
              <a:rect b="b" l="l" r="r" t="t"/>
              <a:pathLst>
                <a:path extrusionOk="0" h="13575" w="41605">
                  <a:moveTo>
                    <a:pt x="7383" y="0"/>
                  </a:moveTo>
                  <a:cubicBezTo>
                    <a:pt x="3907" y="0"/>
                    <a:pt x="834" y="2572"/>
                    <a:pt x="453" y="6025"/>
                  </a:cubicBezTo>
                  <a:cubicBezTo>
                    <a:pt x="1" y="10121"/>
                    <a:pt x="3192" y="13575"/>
                    <a:pt x="7193" y="13575"/>
                  </a:cubicBezTo>
                  <a:lnTo>
                    <a:pt x="34222" y="13575"/>
                  </a:lnTo>
                  <a:cubicBezTo>
                    <a:pt x="37723" y="13575"/>
                    <a:pt x="40771" y="11026"/>
                    <a:pt x="41176" y="7573"/>
                  </a:cubicBezTo>
                  <a:cubicBezTo>
                    <a:pt x="41605" y="3453"/>
                    <a:pt x="38438" y="0"/>
                    <a:pt x="34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5"/>
            <p:cNvSpPr/>
            <p:nvPr/>
          </p:nvSpPr>
          <p:spPr>
            <a:xfrm>
              <a:off x="716001" y="2034728"/>
              <a:ext cx="379200" cy="375957"/>
            </a:xfrm>
            <a:custGeom>
              <a:rect b="b" l="l" r="r" t="t"/>
              <a:pathLst>
                <a:path extrusionOk="0" h="232072" w="234074">
                  <a:moveTo>
                    <a:pt x="211634" y="48107"/>
                  </a:moveTo>
                  <a:cubicBezTo>
                    <a:pt x="213490" y="48107"/>
                    <a:pt x="215353" y="48794"/>
                    <a:pt x="216713" y="50153"/>
                  </a:cubicBezTo>
                  <a:cubicBezTo>
                    <a:pt x="219356" y="52821"/>
                    <a:pt x="219332" y="57107"/>
                    <a:pt x="216713" y="59774"/>
                  </a:cubicBezTo>
                  <a:lnTo>
                    <a:pt x="155200" y="121120"/>
                  </a:lnTo>
                  <a:cubicBezTo>
                    <a:pt x="145555" y="130765"/>
                    <a:pt x="134291" y="138767"/>
                    <a:pt x="121978" y="144696"/>
                  </a:cubicBezTo>
                  <a:cubicBezTo>
                    <a:pt x="127884" y="132456"/>
                    <a:pt x="135791" y="121168"/>
                    <a:pt x="145626" y="110999"/>
                  </a:cubicBezTo>
                  <a:cubicBezTo>
                    <a:pt x="145674" y="110975"/>
                    <a:pt x="206925" y="49844"/>
                    <a:pt x="206972" y="49820"/>
                  </a:cubicBezTo>
                  <a:cubicBezTo>
                    <a:pt x="208265" y="48675"/>
                    <a:pt x="209947" y="48107"/>
                    <a:pt x="211634" y="48107"/>
                  </a:cubicBezTo>
                  <a:close/>
                  <a:moveTo>
                    <a:pt x="129647" y="13598"/>
                  </a:moveTo>
                  <a:cubicBezTo>
                    <a:pt x="133386" y="13598"/>
                    <a:pt x="136434" y="16623"/>
                    <a:pt x="136434" y="20385"/>
                  </a:cubicBezTo>
                  <a:lnTo>
                    <a:pt x="136434" y="100521"/>
                  </a:lnTo>
                  <a:lnTo>
                    <a:pt x="135648" y="101283"/>
                  </a:lnTo>
                  <a:cubicBezTo>
                    <a:pt x="121788" y="115619"/>
                    <a:pt x="111357" y="131980"/>
                    <a:pt x="104642" y="150031"/>
                  </a:cubicBezTo>
                  <a:lnTo>
                    <a:pt x="91663" y="150031"/>
                  </a:lnTo>
                  <a:lnTo>
                    <a:pt x="80041" y="138409"/>
                  </a:lnTo>
                  <a:cubicBezTo>
                    <a:pt x="78719" y="137088"/>
                    <a:pt x="76981" y="136427"/>
                    <a:pt x="75240" y="136427"/>
                  </a:cubicBezTo>
                  <a:cubicBezTo>
                    <a:pt x="73498" y="136427"/>
                    <a:pt x="71754" y="137088"/>
                    <a:pt x="70420" y="138409"/>
                  </a:cubicBezTo>
                  <a:lnTo>
                    <a:pt x="68444" y="140410"/>
                  </a:lnTo>
                  <a:lnTo>
                    <a:pt x="68444" y="129789"/>
                  </a:lnTo>
                  <a:cubicBezTo>
                    <a:pt x="68444" y="127598"/>
                    <a:pt x="67491" y="125526"/>
                    <a:pt x="65752" y="124216"/>
                  </a:cubicBezTo>
                  <a:cubicBezTo>
                    <a:pt x="64501" y="123275"/>
                    <a:pt x="63052" y="122824"/>
                    <a:pt x="61623" y="122824"/>
                  </a:cubicBezTo>
                  <a:cubicBezTo>
                    <a:pt x="59869" y="122824"/>
                    <a:pt x="58145" y="123502"/>
                    <a:pt x="56846" y="124788"/>
                  </a:cubicBezTo>
                  <a:lnTo>
                    <a:pt x="29197" y="151984"/>
                  </a:lnTo>
                  <a:cubicBezTo>
                    <a:pt x="26530" y="154603"/>
                    <a:pt x="26482" y="158914"/>
                    <a:pt x="29102" y="161605"/>
                  </a:cubicBezTo>
                  <a:cubicBezTo>
                    <a:pt x="30429" y="162956"/>
                    <a:pt x="32197" y="163635"/>
                    <a:pt x="33965" y="163635"/>
                  </a:cubicBezTo>
                  <a:cubicBezTo>
                    <a:pt x="35686" y="163635"/>
                    <a:pt x="37407" y="162992"/>
                    <a:pt x="38723" y="161700"/>
                  </a:cubicBezTo>
                  <a:lnTo>
                    <a:pt x="54798" y="145887"/>
                  </a:lnTo>
                  <a:lnTo>
                    <a:pt x="54798" y="156699"/>
                  </a:lnTo>
                  <a:cubicBezTo>
                    <a:pt x="54798" y="158866"/>
                    <a:pt x="55750" y="160985"/>
                    <a:pt x="57513" y="162295"/>
                  </a:cubicBezTo>
                  <a:cubicBezTo>
                    <a:pt x="58749" y="163215"/>
                    <a:pt x="60178" y="163656"/>
                    <a:pt x="61592" y="163656"/>
                  </a:cubicBezTo>
                  <a:cubicBezTo>
                    <a:pt x="63362" y="163656"/>
                    <a:pt x="65108" y="162963"/>
                    <a:pt x="66419" y="161652"/>
                  </a:cubicBezTo>
                  <a:lnTo>
                    <a:pt x="75183" y="152889"/>
                  </a:lnTo>
                  <a:lnTo>
                    <a:pt x="83971" y="161652"/>
                  </a:lnTo>
                  <a:cubicBezTo>
                    <a:pt x="85257" y="162938"/>
                    <a:pt x="86971" y="163653"/>
                    <a:pt x="88805" y="163653"/>
                  </a:cubicBezTo>
                  <a:lnTo>
                    <a:pt x="109404" y="163653"/>
                  </a:lnTo>
                  <a:cubicBezTo>
                    <a:pt x="110119" y="163653"/>
                    <a:pt x="110881" y="163534"/>
                    <a:pt x="111500" y="163319"/>
                  </a:cubicBezTo>
                  <a:lnTo>
                    <a:pt x="111572" y="163319"/>
                  </a:lnTo>
                  <a:cubicBezTo>
                    <a:pt x="120192" y="160438"/>
                    <a:pt x="128527" y="156699"/>
                    <a:pt x="136434" y="152126"/>
                  </a:cubicBezTo>
                  <a:lnTo>
                    <a:pt x="136434" y="211662"/>
                  </a:lnTo>
                  <a:cubicBezTo>
                    <a:pt x="136434" y="215425"/>
                    <a:pt x="133386" y="218449"/>
                    <a:pt x="129647" y="218449"/>
                  </a:cubicBezTo>
                  <a:lnTo>
                    <a:pt x="20386" y="218449"/>
                  </a:lnTo>
                  <a:cubicBezTo>
                    <a:pt x="16647" y="218449"/>
                    <a:pt x="13599" y="215425"/>
                    <a:pt x="13599" y="211662"/>
                  </a:cubicBezTo>
                  <a:lnTo>
                    <a:pt x="13599" y="20385"/>
                  </a:lnTo>
                  <a:cubicBezTo>
                    <a:pt x="13599" y="16623"/>
                    <a:pt x="16647" y="13598"/>
                    <a:pt x="20386" y="13598"/>
                  </a:cubicBezTo>
                  <a:close/>
                  <a:moveTo>
                    <a:pt x="20386" y="0"/>
                  </a:moveTo>
                  <a:cubicBezTo>
                    <a:pt x="9193" y="0"/>
                    <a:pt x="1" y="9050"/>
                    <a:pt x="1" y="20385"/>
                  </a:cubicBezTo>
                  <a:lnTo>
                    <a:pt x="1" y="211662"/>
                  </a:lnTo>
                  <a:cubicBezTo>
                    <a:pt x="1" y="222927"/>
                    <a:pt x="9145" y="232071"/>
                    <a:pt x="20386" y="232071"/>
                  </a:cubicBezTo>
                  <a:lnTo>
                    <a:pt x="129647" y="232071"/>
                  </a:lnTo>
                  <a:cubicBezTo>
                    <a:pt x="140887" y="232071"/>
                    <a:pt x="150032" y="222927"/>
                    <a:pt x="150032" y="211662"/>
                  </a:cubicBezTo>
                  <a:lnTo>
                    <a:pt x="150032" y="143125"/>
                  </a:lnTo>
                  <a:cubicBezTo>
                    <a:pt x="155176" y="139267"/>
                    <a:pt x="160034" y="135052"/>
                    <a:pt x="164583" y="130527"/>
                  </a:cubicBezTo>
                  <a:lnTo>
                    <a:pt x="226095" y="69181"/>
                  </a:lnTo>
                  <a:cubicBezTo>
                    <a:pt x="234073" y="61203"/>
                    <a:pt x="234073" y="48296"/>
                    <a:pt x="226095" y="40318"/>
                  </a:cubicBezTo>
                  <a:cubicBezTo>
                    <a:pt x="222116" y="36326"/>
                    <a:pt x="216768" y="34317"/>
                    <a:pt x="211417" y="34317"/>
                  </a:cubicBezTo>
                  <a:cubicBezTo>
                    <a:pt x="206394" y="34317"/>
                    <a:pt x="201368" y="36088"/>
                    <a:pt x="197470" y="39651"/>
                  </a:cubicBezTo>
                  <a:cubicBezTo>
                    <a:pt x="197423" y="39699"/>
                    <a:pt x="197328" y="39770"/>
                    <a:pt x="197280" y="39842"/>
                  </a:cubicBezTo>
                  <a:lnTo>
                    <a:pt x="150032" y="86970"/>
                  </a:lnTo>
                  <a:lnTo>
                    <a:pt x="150032" y="20385"/>
                  </a:lnTo>
                  <a:cubicBezTo>
                    <a:pt x="150032" y="9121"/>
                    <a:pt x="140887" y="0"/>
                    <a:pt x="1296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5"/>
            <p:cNvSpPr/>
            <p:nvPr/>
          </p:nvSpPr>
          <p:spPr>
            <a:xfrm>
              <a:off x="759751" y="2145643"/>
              <a:ext cx="112151" cy="21992"/>
            </a:xfrm>
            <a:custGeom>
              <a:rect b="b" l="l" r="r" t="t"/>
              <a:pathLst>
                <a:path extrusionOk="0" h="13575" w="69229">
                  <a:moveTo>
                    <a:pt x="7383" y="1"/>
                  </a:moveTo>
                  <a:cubicBezTo>
                    <a:pt x="3906" y="1"/>
                    <a:pt x="834" y="2549"/>
                    <a:pt x="429" y="6002"/>
                  </a:cubicBezTo>
                  <a:cubicBezTo>
                    <a:pt x="0" y="10074"/>
                    <a:pt x="3215" y="13575"/>
                    <a:pt x="7192" y="13575"/>
                  </a:cubicBezTo>
                  <a:lnTo>
                    <a:pt x="61847" y="13575"/>
                  </a:lnTo>
                  <a:cubicBezTo>
                    <a:pt x="65323" y="13575"/>
                    <a:pt x="68396" y="11003"/>
                    <a:pt x="68800" y="7550"/>
                  </a:cubicBezTo>
                  <a:cubicBezTo>
                    <a:pt x="69229" y="3454"/>
                    <a:pt x="66062" y="1"/>
                    <a:pt x="62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5"/>
            <p:cNvSpPr/>
            <p:nvPr/>
          </p:nvSpPr>
          <p:spPr>
            <a:xfrm>
              <a:off x="759751" y="2189661"/>
              <a:ext cx="112151" cy="21992"/>
            </a:xfrm>
            <a:custGeom>
              <a:rect b="b" l="l" r="r" t="t"/>
              <a:pathLst>
                <a:path extrusionOk="0" h="13575" w="69229">
                  <a:moveTo>
                    <a:pt x="7383" y="1"/>
                  </a:moveTo>
                  <a:cubicBezTo>
                    <a:pt x="3906" y="1"/>
                    <a:pt x="834" y="2549"/>
                    <a:pt x="429" y="6002"/>
                  </a:cubicBezTo>
                  <a:cubicBezTo>
                    <a:pt x="0" y="10122"/>
                    <a:pt x="3215" y="13575"/>
                    <a:pt x="7192" y="13575"/>
                  </a:cubicBezTo>
                  <a:lnTo>
                    <a:pt x="61847" y="13575"/>
                  </a:lnTo>
                  <a:cubicBezTo>
                    <a:pt x="65323" y="13575"/>
                    <a:pt x="68396" y="11027"/>
                    <a:pt x="68800" y="7550"/>
                  </a:cubicBezTo>
                  <a:cubicBezTo>
                    <a:pt x="69229" y="3454"/>
                    <a:pt x="66062" y="1"/>
                    <a:pt x="62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35"/>
          <p:cNvGrpSpPr/>
          <p:nvPr/>
        </p:nvGrpSpPr>
        <p:grpSpPr>
          <a:xfrm>
            <a:off x="2587551" y="2631653"/>
            <a:ext cx="379200" cy="375957"/>
            <a:chOff x="716001" y="2034728"/>
            <a:chExt cx="379200" cy="375957"/>
          </a:xfrm>
        </p:grpSpPr>
        <p:sp>
          <p:nvSpPr>
            <p:cNvPr id="491" name="Google Shape;491;p35"/>
            <p:cNvSpPr/>
            <p:nvPr/>
          </p:nvSpPr>
          <p:spPr>
            <a:xfrm>
              <a:off x="804540" y="2344558"/>
              <a:ext cx="67400" cy="21992"/>
            </a:xfrm>
            <a:custGeom>
              <a:rect b="b" l="l" r="r" t="t"/>
              <a:pathLst>
                <a:path extrusionOk="0" h="13575" w="41605">
                  <a:moveTo>
                    <a:pt x="7383" y="0"/>
                  </a:moveTo>
                  <a:cubicBezTo>
                    <a:pt x="3907" y="0"/>
                    <a:pt x="834" y="2549"/>
                    <a:pt x="453" y="6002"/>
                  </a:cubicBezTo>
                  <a:cubicBezTo>
                    <a:pt x="1" y="10122"/>
                    <a:pt x="3192" y="13575"/>
                    <a:pt x="7193" y="13575"/>
                  </a:cubicBezTo>
                  <a:lnTo>
                    <a:pt x="34222" y="13575"/>
                  </a:lnTo>
                  <a:cubicBezTo>
                    <a:pt x="37723" y="13575"/>
                    <a:pt x="40771" y="11003"/>
                    <a:pt x="41176" y="7550"/>
                  </a:cubicBezTo>
                  <a:cubicBezTo>
                    <a:pt x="41605" y="3477"/>
                    <a:pt x="38390" y="0"/>
                    <a:pt x="34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5"/>
            <p:cNvSpPr/>
            <p:nvPr/>
          </p:nvSpPr>
          <p:spPr>
            <a:xfrm>
              <a:off x="804540" y="2078785"/>
              <a:ext cx="67400" cy="21992"/>
            </a:xfrm>
            <a:custGeom>
              <a:rect b="b" l="l" r="r" t="t"/>
              <a:pathLst>
                <a:path extrusionOk="0" h="13575" w="41605">
                  <a:moveTo>
                    <a:pt x="7383" y="0"/>
                  </a:moveTo>
                  <a:cubicBezTo>
                    <a:pt x="3907" y="0"/>
                    <a:pt x="834" y="2572"/>
                    <a:pt x="453" y="6025"/>
                  </a:cubicBezTo>
                  <a:cubicBezTo>
                    <a:pt x="1" y="10121"/>
                    <a:pt x="3192" y="13575"/>
                    <a:pt x="7193" y="13575"/>
                  </a:cubicBezTo>
                  <a:lnTo>
                    <a:pt x="34222" y="13575"/>
                  </a:lnTo>
                  <a:cubicBezTo>
                    <a:pt x="37723" y="13575"/>
                    <a:pt x="40771" y="11026"/>
                    <a:pt x="41176" y="7573"/>
                  </a:cubicBezTo>
                  <a:cubicBezTo>
                    <a:pt x="41605" y="3453"/>
                    <a:pt x="38438" y="0"/>
                    <a:pt x="34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5"/>
            <p:cNvSpPr/>
            <p:nvPr/>
          </p:nvSpPr>
          <p:spPr>
            <a:xfrm>
              <a:off x="716001" y="2034728"/>
              <a:ext cx="379200" cy="375957"/>
            </a:xfrm>
            <a:custGeom>
              <a:rect b="b" l="l" r="r" t="t"/>
              <a:pathLst>
                <a:path extrusionOk="0" h="232072" w="234074">
                  <a:moveTo>
                    <a:pt x="211634" y="48107"/>
                  </a:moveTo>
                  <a:cubicBezTo>
                    <a:pt x="213490" y="48107"/>
                    <a:pt x="215353" y="48794"/>
                    <a:pt x="216713" y="50153"/>
                  </a:cubicBezTo>
                  <a:cubicBezTo>
                    <a:pt x="219356" y="52821"/>
                    <a:pt x="219332" y="57107"/>
                    <a:pt x="216713" y="59774"/>
                  </a:cubicBezTo>
                  <a:lnTo>
                    <a:pt x="155200" y="121120"/>
                  </a:lnTo>
                  <a:cubicBezTo>
                    <a:pt x="145555" y="130765"/>
                    <a:pt x="134291" y="138767"/>
                    <a:pt x="121978" y="144696"/>
                  </a:cubicBezTo>
                  <a:cubicBezTo>
                    <a:pt x="127884" y="132456"/>
                    <a:pt x="135791" y="121168"/>
                    <a:pt x="145626" y="110999"/>
                  </a:cubicBezTo>
                  <a:cubicBezTo>
                    <a:pt x="145674" y="110975"/>
                    <a:pt x="206925" y="49844"/>
                    <a:pt x="206972" y="49820"/>
                  </a:cubicBezTo>
                  <a:cubicBezTo>
                    <a:pt x="208265" y="48675"/>
                    <a:pt x="209947" y="48107"/>
                    <a:pt x="211634" y="48107"/>
                  </a:cubicBezTo>
                  <a:close/>
                  <a:moveTo>
                    <a:pt x="129647" y="13598"/>
                  </a:moveTo>
                  <a:cubicBezTo>
                    <a:pt x="133386" y="13598"/>
                    <a:pt x="136434" y="16623"/>
                    <a:pt x="136434" y="20385"/>
                  </a:cubicBezTo>
                  <a:lnTo>
                    <a:pt x="136434" y="100521"/>
                  </a:lnTo>
                  <a:lnTo>
                    <a:pt x="135648" y="101283"/>
                  </a:lnTo>
                  <a:cubicBezTo>
                    <a:pt x="121788" y="115619"/>
                    <a:pt x="111357" y="131980"/>
                    <a:pt x="104642" y="150031"/>
                  </a:cubicBezTo>
                  <a:lnTo>
                    <a:pt x="91663" y="150031"/>
                  </a:lnTo>
                  <a:lnTo>
                    <a:pt x="80041" y="138409"/>
                  </a:lnTo>
                  <a:cubicBezTo>
                    <a:pt x="78719" y="137088"/>
                    <a:pt x="76981" y="136427"/>
                    <a:pt x="75240" y="136427"/>
                  </a:cubicBezTo>
                  <a:cubicBezTo>
                    <a:pt x="73498" y="136427"/>
                    <a:pt x="71754" y="137088"/>
                    <a:pt x="70420" y="138409"/>
                  </a:cubicBezTo>
                  <a:lnTo>
                    <a:pt x="68444" y="140410"/>
                  </a:lnTo>
                  <a:lnTo>
                    <a:pt x="68444" y="129789"/>
                  </a:lnTo>
                  <a:cubicBezTo>
                    <a:pt x="68444" y="127598"/>
                    <a:pt x="67491" y="125526"/>
                    <a:pt x="65752" y="124216"/>
                  </a:cubicBezTo>
                  <a:cubicBezTo>
                    <a:pt x="64501" y="123275"/>
                    <a:pt x="63052" y="122824"/>
                    <a:pt x="61623" y="122824"/>
                  </a:cubicBezTo>
                  <a:cubicBezTo>
                    <a:pt x="59869" y="122824"/>
                    <a:pt x="58145" y="123502"/>
                    <a:pt x="56846" y="124788"/>
                  </a:cubicBezTo>
                  <a:lnTo>
                    <a:pt x="29197" y="151984"/>
                  </a:lnTo>
                  <a:cubicBezTo>
                    <a:pt x="26530" y="154603"/>
                    <a:pt x="26482" y="158914"/>
                    <a:pt x="29102" y="161605"/>
                  </a:cubicBezTo>
                  <a:cubicBezTo>
                    <a:pt x="30429" y="162956"/>
                    <a:pt x="32197" y="163635"/>
                    <a:pt x="33965" y="163635"/>
                  </a:cubicBezTo>
                  <a:cubicBezTo>
                    <a:pt x="35686" y="163635"/>
                    <a:pt x="37407" y="162992"/>
                    <a:pt x="38723" y="161700"/>
                  </a:cubicBezTo>
                  <a:lnTo>
                    <a:pt x="54798" y="145887"/>
                  </a:lnTo>
                  <a:lnTo>
                    <a:pt x="54798" y="156699"/>
                  </a:lnTo>
                  <a:cubicBezTo>
                    <a:pt x="54798" y="158866"/>
                    <a:pt x="55750" y="160985"/>
                    <a:pt x="57513" y="162295"/>
                  </a:cubicBezTo>
                  <a:cubicBezTo>
                    <a:pt x="58749" y="163215"/>
                    <a:pt x="60178" y="163656"/>
                    <a:pt x="61592" y="163656"/>
                  </a:cubicBezTo>
                  <a:cubicBezTo>
                    <a:pt x="63362" y="163656"/>
                    <a:pt x="65108" y="162963"/>
                    <a:pt x="66419" y="161652"/>
                  </a:cubicBezTo>
                  <a:lnTo>
                    <a:pt x="75183" y="152889"/>
                  </a:lnTo>
                  <a:lnTo>
                    <a:pt x="83971" y="161652"/>
                  </a:lnTo>
                  <a:cubicBezTo>
                    <a:pt x="85257" y="162938"/>
                    <a:pt x="86971" y="163653"/>
                    <a:pt x="88805" y="163653"/>
                  </a:cubicBezTo>
                  <a:lnTo>
                    <a:pt x="109404" y="163653"/>
                  </a:lnTo>
                  <a:cubicBezTo>
                    <a:pt x="110119" y="163653"/>
                    <a:pt x="110881" y="163534"/>
                    <a:pt x="111500" y="163319"/>
                  </a:cubicBezTo>
                  <a:lnTo>
                    <a:pt x="111572" y="163319"/>
                  </a:lnTo>
                  <a:cubicBezTo>
                    <a:pt x="120192" y="160438"/>
                    <a:pt x="128527" y="156699"/>
                    <a:pt x="136434" y="152126"/>
                  </a:cubicBezTo>
                  <a:lnTo>
                    <a:pt x="136434" y="211662"/>
                  </a:lnTo>
                  <a:cubicBezTo>
                    <a:pt x="136434" y="215425"/>
                    <a:pt x="133386" y="218449"/>
                    <a:pt x="129647" y="218449"/>
                  </a:cubicBezTo>
                  <a:lnTo>
                    <a:pt x="20386" y="218449"/>
                  </a:lnTo>
                  <a:cubicBezTo>
                    <a:pt x="16647" y="218449"/>
                    <a:pt x="13599" y="215425"/>
                    <a:pt x="13599" y="211662"/>
                  </a:cubicBezTo>
                  <a:lnTo>
                    <a:pt x="13599" y="20385"/>
                  </a:lnTo>
                  <a:cubicBezTo>
                    <a:pt x="13599" y="16623"/>
                    <a:pt x="16647" y="13598"/>
                    <a:pt x="20386" y="13598"/>
                  </a:cubicBezTo>
                  <a:close/>
                  <a:moveTo>
                    <a:pt x="20386" y="0"/>
                  </a:moveTo>
                  <a:cubicBezTo>
                    <a:pt x="9193" y="0"/>
                    <a:pt x="1" y="9050"/>
                    <a:pt x="1" y="20385"/>
                  </a:cubicBezTo>
                  <a:lnTo>
                    <a:pt x="1" y="211662"/>
                  </a:lnTo>
                  <a:cubicBezTo>
                    <a:pt x="1" y="222927"/>
                    <a:pt x="9145" y="232071"/>
                    <a:pt x="20386" y="232071"/>
                  </a:cubicBezTo>
                  <a:lnTo>
                    <a:pt x="129647" y="232071"/>
                  </a:lnTo>
                  <a:cubicBezTo>
                    <a:pt x="140887" y="232071"/>
                    <a:pt x="150032" y="222927"/>
                    <a:pt x="150032" y="211662"/>
                  </a:cubicBezTo>
                  <a:lnTo>
                    <a:pt x="150032" y="143125"/>
                  </a:lnTo>
                  <a:cubicBezTo>
                    <a:pt x="155176" y="139267"/>
                    <a:pt x="160034" y="135052"/>
                    <a:pt x="164583" y="130527"/>
                  </a:cubicBezTo>
                  <a:lnTo>
                    <a:pt x="226095" y="69181"/>
                  </a:lnTo>
                  <a:cubicBezTo>
                    <a:pt x="234073" y="61203"/>
                    <a:pt x="234073" y="48296"/>
                    <a:pt x="226095" y="40318"/>
                  </a:cubicBezTo>
                  <a:cubicBezTo>
                    <a:pt x="222116" y="36326"/>
                    <a:pt x="216768" y="34317"/>
                    <a:pt x="211417" y="34317"/>
                  </a:cubicBezTo>
                  <a:cubicBezTo>
                    <a:pt x="206394" y="34317"/>
                    <a:pt x="201368" y="36088"/>
                    <a:pt x="197470" y="39651"/>
                  </a:cubicBezTo>
                  <a:cubicBezTo>
                    <a:pt x="197423" y="39699"/>
                    <a:pt x="197328" y="39770"/>
                    <a:pt x="197280" y="39842"/>
                  </a:cubicBezTo>
                  <a:lnTo>
                    <a:pt x="150032" y="86970"/>
                  </a:lnTo>
                  <a:lnTo>
                    <a:pt x="150032" y="20385"/>
                  </a:lnTo>
                  <a:cubicBezTo>
                    <a:pt x="150032" y="9121"/>
                    <a:pt x="140887" y="0"/>
                    <a:pt x="1296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5"/>
            <p:cNvSpPr/>
            <p:nvPr/>
          </p:nvSpPr>
          <p:spPr>
            <a:xfrm>
              <a:off x="759751" y="2145643"/>
              <a:ext cx="112151" cy="21992"/>
            </a:xfrm>
            <a:custGeom>
              <a:rect b="b" l="l" r="r" t="t"/>
              <a:pathLst>
                <a:path extrusionOk="0" h="13575" w="69229">
                  <a:moveTo>
                    <a:pt x="7383" y="1"/>
                  </a:moveTo>
                  <a:cubicBezTo>
                    <a:pt x="3906" y="1"/>
                    <a:pt x="834" y="2549"/>
                    <a:pt x="429" y="6002"/>
                  </a:cubicBezTo>
                  <a:cubicBezTo>
                    <a:pt x="0" y="10074"/>
                    <a:pt x="3215" y="13575"/>
                    <a:pt x="7192" y="13575"/>
                  </a:cubicBezTo>
                  <a:lnTo>
                    <a:pt x="61847" y="13575"/>
                  </a:lnTo>
                  <a:cubicBezTo>
                    <a:pt x="65323" y="13575"/>
                    <a:pt x="68396" y="11003"/>
                    <a:pt x="68800" y="7550"/>
                  </a:cubicBezTo>
                  <a:cubicBezTo>
                    <a:pt x="69229" y="3454"/>
                    <a:pt x="66062" y="1"/>
                    <a:pt x="62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5"/>
            <p:cNvSpPr/>
            <p:nvPr/>
          </p:nvSpPr>
          <p:spPr>
            <a:xfrm>
              <a:off x="759751" y="2189661"/>
              <a:ext cx="112151" cy="21992"/>
            </a:xfrm>
            <a:custGeom>
              <a:rect b="b" l="l" r="r" t="t"/>
              <a:pathLst>
                <a:path extrusionOk="0" h="13575" w="69229">
                  <a:moveTo>
                    <a:pt x="7383" y="1"/>
                  </a:moveTo>
                  <a:cubicBezTo>
                    <a:pt x="3906" y="1"/>
                    <a:pt x="834" y="2549"/>
                    <a:pt x="429" y="6002"/>
                  </a:cubicBezTo>
                  <a:cubicBezTo>
                    <a:pt x="0" y="10122"/>
                    <a:pt x="3215" y="13575"/>
                    <a:pt x="7192" y="13575"/>
                  </a:cubicBezTo>
                  <a:lnTo>
                    <a:pt x="61847" y="13575"/>
                  </a:lnTo>
                  <a:cubicBezTo>
                    <a:pt x="65323" y="13575"/>
                    <a:pt x="68396" y="11027"/>
                    <a:pt x="68800" y="7550"/>
                  </a:cubicBezTo>
                  <a:cubicBezTo>
                    <a:pt x="69229" y="3454"/>
                    <a:pt x="66062" y="1"/>
                    <a:pt x="62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BF9EA"/>
        </a:solidFill>
      </p:bgPr>
    </p:bg>
    <p:spTree>
      <p:nvGrpSpPr>
        <p:cNvPr id="499" name="Shape 499"/>
        <p:cNvGrpSpPr/>
        <p:nvPr/>
      </p:nvGrpSpPr>
      <p:grpSpPr>
        <a:xfrm>
          <a:off x="0" y="0"/>
          <a:ext cx="0" cy="0"/>
          <a:chOff x="0" y="0"/>
          <a:chExt cx="0" cy="0"/>
        </a:xfrm>
      </p:grpSpPr>
      <p:sp>
        <p:nvSpPr>
          <p:cNvPr id="500" name="Google Shape;500;p36"/>
          <p:cNvSpPr/>
          <p:nvPr/>
        </p:nvSpPr>
        <p:spPr>
          <a:xfrm>
            <a:off x="720000" y="902400"/>
            <a:ext cx="2873100" cy="3023400"/>
          </a:xfrm>
          <a:prstGeom prst="roundRect">
            <a:avLst>
              <a:gd fmla="val 9091" name="adj"/>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01" name="Google Shape;501;p36"/>
          <p:cNvSpPr/>
          <p:nvPr/>
        </p:nvSpPr>
        <p:spPr>
          <a:xfrm>
            <a:off x="3737075" y="902400"/>
            <a:ext cx="5063100" cy="3023400"/>
          </a:xfrm>
          <a:prstGeom prst="roundRect">
            <a:avLst>
              <a:gd fmla="val 909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02" name="Google Shape;502;p36"/>
          <p:cNvSpPr txBox="1"/>
          <p:nvPr>
            <p:ph idx="2" type="title"/>
          </p:nvPr>
        </p:nvSpPr>
        <p:spPr>
          <a:xfrm>
            <a:off x="719825" y="902400"/>
            <a:ext cx="2023200" cy="194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03</a:t>
            </a:r>
            <a:endParaRPr>
              <a:solidFill>
                <a:schemeClr val="lt1"/>
              </a:solidFill>
            </a:endParaRPr>
          </a:p>
        </p:txBody>
      </p:sp>
      <p:sp>
        <p:nvSpPr>
          <p:cNvPr id="503" name="Google Shape;503;p36"/>
          <p:cNvSpPr/>
          <p:nvPr/>
        </p:nvSpPr>
        <p:spPr>
          <a:xfrm>
            <a:off x="1139075" y="3089675"/>
            <a:ext cx="1604100" cy="4188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Wally Wallet</a:t>
            </a:r>
            <a:endParaRPr b="1">
              <a:solidFill>
                <a:schemeClr val="lt1"/>
              </a:solidFill>
              <a:latin typeface="Montserrat"/>
              <a:ea typeface="Montserrat"/>
              <a:cs typeface="Montserrat"/>
              <a:sym typeface="Montserrat"/>
            </a:endParaRPr>
          </a:p>
        </p:txBody>
      </p:sp>
      <p:pic>
        <p:nvPicPr>
          <p:cNvPr id="504" name="Google Shape;504;p36"/>
          <p:cNvPicPr preferRelativeResize="0"/>
          <p:nvPr/>
        </p:nvPicPr>
        <p:blipFill>
          <a:blip r:embed="rId3">
            <a:alphaModFix/>
          </a:blip>
          <a:stretch>
            <a:fillRect/>
          </a:stretch>
        </p:blipFill>
        <p:spPr>
          <a:xfrm rot="780952">
            <a:off x="6270045" y="2079406"/>
            <a:ext cx="2628943" cy="4756254"/>
          </a:xfrm>
          <a:prstGeom prst="rect">
            <a:avLst/>
          </a:prstGeom>
          <a:noFill/>
          <a:ln>
            <a:noFill/>
          </a:ln>
        </p:spPr>
      </p:pic>
      <p:pic>
        <p:nvPicPr>
          <p:cNvPr id="505" name="Google Shape;505;p36"/>
          <p:cNvPicPr preferRelativeResize="0"/>
          <p:nvPr/>
        </p:nvPicPr>
        <p:blipFill rotWithShape="1">
          <a:blip r:embed="rId4">
            <a:alphaModFix/>
          </a:blip>
          <a:srcRect b="0" l="10095" r="10095" t="0"/>
          <a:stretch/>
        </p:blipFill>
        <p:spPr>
          <a:xfrm rot="784785">
            <a:off x="6772788" y="2790160"/>
            <a:ext cx="1634506" cy="3508916"/>
          </a:xfrm>
          <a:prstGeom prst="roundRect">
            <a:avLst>
              <a:gd fmla="val 12408" name="adj"/>
            </a:avLst>
          </a:prstGeom>
          <a:noFill/>
          <a:ln>
            <a:noFill/>
          </a:ln>
        </p:spPr>
      </p:pic>
      <p:pic>
        <p:nvPicPr>
          <p:cNvPr id="506" name="Google Shape;506;p36"/>
          <p:cNvPicPr preferRelativeResize="0"/>
          <p:nvPr/>
        </p:nvPicPr>
        <p:blipFill rotWithShape="1">
          <a:blip r:embed="rId5">
            <a:alphaModFix/>
          </a:blip>
          <a:srcRect b="80011" l="0" r="0" t="9629"/>
          <a:stretch/>
        </p:blipFill>
        <p:spPr>
          <a:xfrm rot="780953">
            <a:off x="6647008" y="2580418"/>
            <a:ext cx="2628951" cy="492689"/>
          </a:xfrm>
          <a:prstGeom prst="rect">
            <a:avLst/>
          </a:prstGeom>
          <a:noFill/>
          <a:ln>
            <a:noFill/>
          </a:ln>
        </p:spPr>
      </p:pic>
      <p:sp>
        <p:nvSpPr>
          <p:cNvPr id="507" name="Google Shape;507;p36"/>
          <p:cNvSpPr txBox="1"/>
          <p:nvPr>
            <p:ph type="title"/>
          </p:nvPr>
        </p:nvSpPr>
        <p:spPr>
          <a:xfrm>
            <a:off x="3913975" y="1418675"/>
            <a:ext cx="4427100" cy="1671000"/>
          </a:xfrm>
          <a:prstGeom prst="rect">
            <a:avLst/>
          </a:prstGeom>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
              <a:t>Demo &amp;</a:t>
            </a:r>
            <a:endParaRPr/>
          </a:p>
          <a:p>
            <a:pPr indent="0" lvl="0" marL="0" rtl="0" algn="l">
              <a:lnSpc>
                <a:spcPct val="100000"/>
              </a:lnSpc>
              <a:spcBef>
                <a:spcPts val="0"/>
              </a:spcBef>
              <a:spcAft>
                <a:spcPts val="0"/>
              </a:spcAft>
              <a:buNone/>
            </a:pPr>
            <a:r>
              <a:rPr lang="en"/>
              <a:t>Technics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37"/>
          <p:cNvSpPr/>
          <p:nvPr/>
        </p:nvSpPr>
        <p:spPr>
          <a:xfrm>
            <a:off x="472600" y="525250"/>
            <a:ext cx="8217000" cy="572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lt1"/>
                </a:solidFill>
                <a:latin typeface="Montserrat"/>
                <a:ea typeface="Montserrat"/>
                <a:cs typeface="Montserrat"/>
                <a:sym typeface="Montserrat"/>
              </a:rPr>
              <a:t>Demo</a:t>
            </a:r>
            <a:endParaRPr b="1" sz="3000">
              <a:solidFill>
                <a:schemeClr val="lt1"/>
              </a:solidFill>
              <a:latin typeface="Montserrat"/>
              <a:ea typeface="Montserrat"/>
              <a:cs typeface="Montserrat"/>
              <a:sym typeface="Montserrat"/>
            </a:endParaRPr>
          </a:p>
        </p:txBody>
      </p:sp>
      <p:sp>
        <p:nvSpPr>
          <p:cNvPr id="513" name="Google Shape;513;p37"/>
          <p:cNvSpPr txBox="1"/>
          <p:nvPr>
            <p:ph type="title"/>
          </p:nvPr>
        </p:nvSpPr>
        <p:spPr>
          <a:xfrm>
            <a:off x="564950" y="1398850"/>
            <a:ext cx="7704000" cy="57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lt1"/>
                </a:solidFill>
              </a:rPr>
              <a:t>Demo</a:t>
            </a:r>
            <a:endParaRPr>
              <a:solidFill>
                <a:schemeClr val="lt1"/>
              </a:solidFill>
            </a:endParaRPr>
          </a:p>
        </p:txBody>
      </p:sp>
      <p:sp>
        <p:nvSpPr>
          <p:cNvPr id="514" name="Google Shape;514;p37"/>
          <p:cNvSpPr txBox="1"/>
          <p:nvPr/>
        </p:nvSpPr>
        <p:spPr>
          <a:xfrm>
            <a:off x="564950" y="1377100"/>
            <a:ext cx="637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https://app.uizard.io/prototypes/0ovpzwMYnEiJgedvXPgw/player</a:t>
            </a:r>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38"/>
          <p:cNvSpPr/>
          <p:nvPr/>
        </p:nvSpPr>
        <p:spPr>
          <a:xfrm>
            <a:off x="472600" y="525250"/>
            <a:ext cx="8217000" cy="572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lt1"/>
                </a:solidFill>
                <a:latin typeface="Montserrat"/>
                <a:ea typeface="Montserrat"/>
                <a:cs typeface="Montserrat"/>
                <a:sym typeface="Montserrat"/>
              </a:rPr>
              <a:t>Technical Process</a:t>
            </a:r>
            <a:endParaRPr b="1" sz="3000">
              <a:solidFill>
                <a:schemeClr val="lt1"/>
              </a:solidFill>
              <a:latin typeface="Montserrat"/>
              <a:ea typeface="Montserrat"/>
              <a:cs typeface="Montserrat"/>
              <a:sym typeface="Montserrat"/>
            </a:endParaRPr>
          </a:p>
        </p:txBody>
      </p:sp>
      <p:sp>
        <p:nvSpPr>
          <p:cNvPr id="520" name="Google Shape;520;p38"/>
          <p:cNvSpPr txBox="1"/>
          <p:nvPr>
            <p:ph type="title"/>
          </p:nvPr>
        </p:nvSpPr>
        <p:spPr>
          <a:xfrm>
            <a:off x="564950" y="1398850"/>
            <a:ext cx="7704000" cy="57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lt1"/>
                </a:solidFill>
              </a:rPr>
              <a:t>Demo</a:t>
            </a:r>
            <a:endParaRPr>
              <a:solidFill>
                <a:schemeClr val="lt1"/>
              </a:solidFill>
            </a:endParaRPr>
          </a:p>
        </p:txBody>
      </p:sp>
      <p:sp>
        <p:nvSpPr>
          <p:cNvPr id="521" name="Google Shape;521;p38"/>
          <p:cNvSpPr txBox="1"/>
          <p:nvPr/>
        </p:nvSpPr>
        <p:spPr>
          <a:xfrm>
            <a:off x="915175" y="1294200"/>
            <a:ext cx="62439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exend Deca"/>
                <a:ea typeface="Lexend Deca"/>
                <a:cs typeface="Lexend Deca"/>
                <a:sym typeface="Lexend Deca"/>
              </a:rPr>
              <a:t>- game backend authorize itself to the api</a:t>
            </a:r>
            <a:endParaRPr>
              <a:latin typeface="Lexend Deca"/>
              <a:ea typeface="Lexend Deca"/>
              <a:cs typeface="Lexend Deca"/>
              <a:sym typeface="Lexend Deca"/>
            </a:endParaRPr>
          </a:p>
          <a:p>
            <a:pPr indent="0" lvl="0" marL="0" rtl="0" algn="l">
              <a:spcBef>
                <a:spcPts val="0"/>
              </a:spcBef>
              <a:spcAft>
                <a:spcPts val="0"/>
              </a:spcAft>
              <a:buNone/>
            </a:pPr>
            <a:r>
              <a:rPr lang="en">
                <a:latin typeface="Lexend Deca"/>
                <a:ea typeface="Lexend Deca"/>
                <a:cs typeface="Lexend Deca"/>
                <a:sym typeface="Lexend Deca"/>
              </a:rPr>
              <a:t>- player craft an item in a game</a:t>
            </a:r>
            <a:endParaRPr>
              <a:latin typeface="Lexend Deca"/>
              <a:ea typeface="Lexend Deca"/>
              <a:cs typeface="Lexend Deca"/>
              <a:sym typeface="Lexend Deca"/>
            </a:endParaRPr>
          </a:p>
          <a:p>
            <a:pPr indent="0" lvl="0" marL="0" rtl="0" algn="l">
              <a:spcBef>
                <a:spcPts val="0"/>
              </a:spcBef>
              <a:spcAft>
                <a:spcPts val="0"/>
              </a:spcAft>
              <a:buNone/>
            </a:pPr>
            <a:r>
              <a:rPr lang="en">
                <a:latin typeface="Lexend Deca"/>
                <a:ea typeface="Lexend Deca"/>
                <a:cs typeface="Lexend Deca"/>
                <a:sym typeface="Lexend Deca"/>
              </a:rPr>
              <a:t>- game backend call api with the action to do(contract address, method, params)</a:t>
            </a:r>
            <a:endParaRPr>
              <a:latin typeface="Lexend Deca"/>
              <a:ea typeface="Lexend Deca"/>
              <a:cs typeface="Lexend Deca"/>
              <a:sym typeface="Lexend Deca"/>
            </a:endParaRPr>
          </a:p>
          <a:p>
            <a:pPr indent="0" lvl="0" marL="0" rtl="0" algn="l">
              <a:spcBef>
                <a:spcPts val="0"/>
              </a:spcBef>
              <a:spcAft>
                <a:spcPts val="0"/>
              </a:spcAft>
              <a:buNone/>
            </a:pPr>
            <a:r>
              <a:rPr lang="en">
                <a:latin typeface="Lexend Deca"/>
                <a:ea typeface="Lexend Deca"/>
                <a:cs typeface="Lexend Deca"/>
                <a:sym typeface="Lexend Deca"/>
              </a:rPr>
              <a:t>- api verify access, create and send transaction to mobile with push-notification</a:t>
            </a:r>
            <a:endParaRPr>
              <a:latin typeface="Lexend Deca"/>
              <a:ea typeface="Lexend Deca"/>
              <a:cs typeface="Lexend Deca"/>
              <a:sym typeface="Lexend Deca"/>
            </a:endParaRPr>
          </a:p>
          <a:p>
            <a:pPr indent="0" lvl="0" marL="0" rtl="0" algn="l">
              <a:spcBef>
                <a:spcPts val="0"/>
              </a:spcBef>
              <a:spcAft>
                <a:spcPts val="0"/>
              </a:spcAft>
              <a:buNone/>
            </a:pPr>
            <a:r>
              <a:rPr lang="en">
                <a:latin typeface="Lexend Deca"/>
                <a:ea typeface="Lexend Deca"/>
                <a:cs typeface="Lexend Deca"/>
                <a:sym typeface="Lexend Deca"/>
              </a:rPr>
              <a:t>- mobile app verify again transaction with local access</a:t>
            </a:r>
            <a:endParaRPr>
              <a:latin typeface="Lexend Deca"/>
              <a:ea typeface="Lexend Deca"/>
              <a:cs typeface="Lexend Deca"/>
              <a:sym typeface="Lexend Deca"/>
            </a:endParaRPr>
          </a:p>
          <a:p>
            <a:pPr indent="0" lvl="0" marL="0" rtl="0" algn="l">
              <a:spcBef>
                <a:spcPts val="0"/>
              </a:spcBef>
              <a:spcAft>
                <a:spcPts val="0"/>
              </a:spcAft>
              <a:buNone/>
            </a:pPr>
            <a:r>
              <a:rPr lang="en">
                <a:latin typeface="Lexend Deca"/>
                <a:ea typeface="Lexend Deca"/>
                <a:cs typeface="Lexend Deca"/>
                <a:sym typeface="Lexend Deca"/>
              </a:rPr>
              <a:t>- mobile sign and publish transaction</a:t>
            </a:r>
            <a:endParaRPr>
              <a:latin typeface="Lexend Deca"/>
              <a:ea typeface="Lexend Deca"/>
              <a:cs typeface="Lexend Deca"/>
              <a:sym typeface="Lexend Deca"/>
            </a:endParaRPr>
          </a:p>
          <a:p>
            <a:pPr indent="0" lvl="0" marL="0" rtl="0" algn="l">
              <a:spcBef>
                <a:spcPts val="0"/>
              </a:spcBef>
              <a:spcAft>
                <a:spcPts val="0"/>
              </a:spcAft>
              <a:buNone/>
            </a:pPr>
            <a:r>
              <a:rPr lang="en">
                <a:latin typeface="Lexend Deca"/>
                <a:ea typeface="Lexend Deca"/>
                <a:cs typeface="Lexend Deca"/>
                <a:sym typeface="Lexend Deca"/>
              </a:rPr>
              <a:t>- mobile call api when transaction is done</a:t>
            </a:r>
            <a:endParaRPr>
              <a:latin typeface="Lexend Deca"/>
              <a:ea typeface="Lexend Deca"/>
              <a:cs typeface="Lexend Deca"/>
              <a:sym typeface="Lexend Deca"/>
            </a:endParaRPr>
          </a:p>
          <a:p>
            <a:pPr indent="0" lvl="0" marL="0" rtl="0" algn="l">
              <a:spcBef>
                <a:spcPts val="0"/>
              </a:spcBef>
              <a:spcAft>
                <a:spcPts val="0"/>
              </a:spcAft>
              <a:buNone/>
            </a:pPr>
            <a:r>
              <a:rPr lang="en">
                <a:latin typeface="Lexend Deca"/>
                <a:ea typeface="Lexend Deca"/>
                <a:cs typeface="Lexend Deca"/>
                <a:sym typeface="Lexend Deca"/>
              </a:rPr>
              <a:t>- api validate transaction and send notification to the client (game)</a:t>
            </a:r>
            <a:endParaRPr>
              <a:latin typeface="Lexend Deca"/>
              <a:ea typeface="Lexend Deca"/>
              <a:cs typeface="Lexend Deca"/>
              <a:sym typeface="Lexend Deca"/>
            </a:endParaRPr>
          </a:p>
          <a:p>
            <a:pPr indent="0" lvl="0" marL="0" rtl="0" algn="l">
              <a:spcBef>
                <a:spcPts val="0"/>
              </a:spcBef>
              <a:spcAft>
                <a:spcPts val="0"/>
              </a:spcAft>
              <a:buNone/>
            </a:pPr>
            <a:r>
              <a:rPr lang="en">
                <a:latin typeface="Lexend Deca"/>
                <a:ea typeface="Lexend Deca"/>
                <a:cs typeface="Lexend Deca"/>
                <a:sym typeface="Lexend Deca"/>
              </a:rPr>
              <a:t>- game can update the item</a:t>
            </a:r>
            <a:endParaRPr>
              <a:latin typeface="Lexend Deca"/>
              <a:ea typeface="Lexend Deca"/>
              <a:cs typeface="Lexend Deca"/>
              <a:sym typeface="Lexend Dec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39"/>
          <p:cNvSpPr/>
          <p:nvPr/>
        </p:nvSpPr>
        <p:spPr>
          <a:xfrm>
            <a:off x="472600" y="525250"/>
            <a:ext cx="8217000" cy="572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lt1"/>
                </a:solidFill>
                <a:latin typeface="Montserrat"/>
                <a:ea typeface="Montserrat"/>
                <a:cs typeface="Montserrat"/>
                <a:sym typeface="Montserrat"/>
              </a:rPr>
              <a:t>Transaction flow</a:t>
            </a:r>
            <a:endParaRPr b="1" sz="3000">
              <a:solidFill>
                <a:schemeClr val="lt1"/>
              </a:solidFill>
              <a:latin typeface="Montserrat"/>
              <a:ea typeface="Montserrat"/>
              <a:cs typeface="Montserrat"/>
              <a:sym typeface="Montserrat"/>
            </a:endParaRPr>
          </a:p>
        </p:txBody>
      </p:sp>
      <p:sp>
        <p:nvSpPr>
          <p:cNvPr id="527" name="Google Shape;527;p39"/>
          <p:cNvSpPr txBox="1"/>
          <p:nvPr>
            <p:ph type="title"/>
          </p:nvPr>
        </p:nvSpPr>
        <p:spPr>
          <a:xfrm>
            <a:off x="564950" y="1398850"/>
            <a:ext cx="7704000" cy="57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lt1"/>
                </a:solidFill>
              </a:rPr>
              <a:t>Demo</a:t>
            </a:r>
            <a:endParaRPr>
              <a:solidFill>
                <a:schemeClr val="lt1"/>
              </a:solidFill>
            </a:endParaRPr>
          </a:p>
        </p:txBody>
      </p:sp>
      <p:sp>
        <p:nvSpPr>
          <p:cNvPr id="528" name="Google Shape;528;p39"/>
          <p:cNvSpPr txBox="1"/>
          <p:nvPr/>
        </p:nvSpPr>
        <p:spPr>
          <a:xfrm>
            <a:off x="915175" y="1294200"/>
            <a:ext cx="62439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exend Deca"/>
              <a:ea typeface="Lexend Deca"/>
              <a:cs typeface="Lexend Deca"/>
              <a:sym typeface="Lexend Deca"/>
            </a:endParaRPr>
          </a:p>
          <a:p>
            <a:pPr indent="-317500" lvl="0" marL="457200" rtl="0" algn="l">
              <a:spcBef>
                <a:spcPts val="0"/>
              </a:spcBef>
              <a:spcAft>
                <a:spcPts val="0"/>
              </a:spcAft>
              <a:buSzPts val="1400"/>
              <a:buFont typeface="Lexend Deca"/>
              <a:buChar char="●"/>
            </a:pPr>
            <a:r>
              <a:rPr lang="en">
                <a:latin typeface="Lexend Deca"/>
                <a:ea typeface="Lexend Deca"/>
                <a:cs typeface="Lexend Deca"/>
                <a:sym typeface="Lexend Deca"/>
              </a:rPr>
              <a:t>app call api with smart-contract address, methods name, and array of parameters</a:t>
            </a:r>
            <a:endParaRPr>
              <a:latin typeface="Lexend Deca"/>
              <a:ea typeface="Lexend Deca"/>
              <a:cs typeface="Lexend Deca"/>
              <a:sym typeface="Lexend Deca"/>
            </a:endParaRPr>
          </a:p>
          <a:p>
            <a:pPr indent="-317500" lvl="0" marL="457200" rtl="0" algn="l">
              <a:spcBef>
                <a:spcPts val="0"/>
              </a:spcBef>
              <a:spcAft>
                <a:spcPts val="0"/>
              </a:spcAft>
              <a:buSzPts val="1400"/>
              <a:buFont typeface="Lexend Deca"/>
              <a:buChar char="●"/>
            </a:pPr>
            <a:r>
              <a:rPr lang="en">
                <a:latin typeface="Lexend Deca"/>
                <a:ea typeface="Lexend Deca"/>
                <a:cs typeface="Lexend Deca"/>
                <a:sym typeface="Lexend Deca"/>
              </a:rPr>
              <a:t>api create the transaction by looking into ABI (previously uploaded) for that contract address and then send that to the mobile app</a:t>
            </a:r>
            <a:endParaRPr>
              <a:latin typeface="Lexend Deca"/>
              <a:ea typeface="Lexend Deca"/>
              <a:cs typeface="Lexend Deca"/>
              <a:sym typeface="Lexend Deca"/>
            </a:endParaRPr>
          </a:p>
          <a:p>
            <a:pPr indent="-317500" lvl="0" marL="457200" rtl="0" algn="l">
              <a:spcBef>
                <a:spcPts val="0"/>
              </a:spcBef>
              <a:spcAft>
                <a:spcPts val="0"/>
              </a:spcAft>
              <a:buSzPts val="1400"/>
              <a:buFont typeface="Lexend Deca"/>
              <a:buChar char="●"/>
            </a:pPr>
            <a:r>
              <a:rPr lang="en">
                <a:latin typeface="Lexend Deca"/>
                <a:ea typeface="Lexend Deca"/>
                <a:cs typeface="Lexend Deca"/>
                <a:sym typeface="Lexend Deca"/>
              </a:rPr>
              <a:t>mobile app sign it, and process it to the blockchain</a:t>
            </a:r>
            <a:endParaRPr>
              <a:latin typeface="Lexend Deca"/>
              <a:ea typeface="Lexend Deca"/>
              <a:cs typeface="Lexend Deca"/>
              <a:sym typeface="Lexend Deca"/>
            </a:endParaRPr>
          </a:p>
          <a:p>
            <a:pPr indent="0" lvl="0" marL="0" rtl="0" algn="l">
              <a:spcBef>
                <a:spcPts val="0"/>
              </a:spcBef>
              <a:spcAft>
                <a:spcPts val="0"/>
              </a:spcAft>
              <a:buNone/>
            </a:pPr>
            <a:r>
              <a:t/>
            </a:r>
            <a:endParaRPr>
              <a:latin typeface="Lexend Deca"/>
              <a:ea typeface="Lexend Deca"/>
              <a:cs typeface="Lexend Deca"/>
              <a:sym typeface="Lexend Deca"/>
            </a:endParaRPr>
          </a:p>
          <a:p>
            <a:pPr indent="0" lvl="0" marL="0" rtl="0" algn="l">
              <a:spcBef>
                <a:spcPts val="0"/>
              </a:spcBef>
              <a:spcAft>
                <a:spcPts val="0"/>
              </a:spcAft>
              <a:buNone/>
            </a:pPr>
            <a:r>
              <a:t/>
            </a:r>
            <a:endParaRPr>
              <a:latin typeface="Lexend Deca"/>
              <a:ea typeface="Lexend Deca"/>
              <a:cs typeface="Lexend Deca"/>
              <a:sym typeface="Lexend Dec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BF9EA"/>
        </a:solidFill>
      </p:bgPr>
    </p:bg>
    <p:spTree>
      <p:nvGrpSpPr>
        <p:cNvPr id="532" name="Shape 532"/>
        <p:cNvGrpSpPr/>
        <p:nvPr/>
      </p:nvGrpSpPr>
      <p:grpSpPr>
        <a:xfrm>
          <a:off x="0" y="0"/>
          <a:ext cx="0" cy="0"/>
          <a:chOff x="0" y="0"/>
          <a:chExt cx="0" cy="0"/>
        </a:xfrm>
      </p:grpSpPr>
      <p:sp>
        <p:nvSpPr>
          <p:cNvPr id="533" name="Google Shape;533;p40"/>
          <p:cNvSpPr/>
          <p:nvPr/>
        </p:nvSpPr>
        <p:spPr>
          <a:xfrm>
            <a:off x="720000" y="902400"/>
            <a:ext cx="2873100" cy="3023400"/>
          </a:xfrm>
          <a:prstGeom prst="roundRect">
            <a:avLst>
              <a:gd fmla="val 9091" name="adj"/>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34" name="Google Shape;534;p40"/>
          <p:cNvSpPr/>
          <p:nvPr/>
        </p:nvSpPr>
        <p:spPr>
          <a:xfrm>
            <a:off x="3737075" y="902400"/>
            <a:ext cx="5063100" cy="3023400"/>
          </a:xfrm>
          <a:prstGeom prst="roundRect">
            <a:avLst>
              <a:gd fmla="val 909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35" name="Google Shape;535;p40"/>
          <p:cNvSpPr txBox="1"/>
          <p:nvPr>
            <p:ph type="title"/>
          </p:nvPr>
        </p:nvSpPr>
        <p:spPr>
          <a:xfrm>
            <a:off x="3899150" y="1668600"/>
            <a:ext cx="4884600" cy="1275900"/>
          </a:xfrm>
          <a:prstGeom prst="rect">
            <a:avLst/>
          </a:prstGeom>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
                <a:solidFill>
                  <a:schemeClr val="lt1"/>
                </a:solidFill>
              </a:rPr>
              <a:t>Business </a:t>
            </a:r>
            <a:endParaRPr>
              <a:solidFill>
                <a:schemeClr val="lt1"/>
              </a:solidFill>
            </a:endParaRPr>
          </a:p>
          <a:p>
            <a:pPr indent="0" lvl="0" marL="0" rtl="0" algn="l">
              <a:lnSpc>
                <a:spcPct val="100000"/>
              </a:lnSpc>
              <a:spcBef>
                <a:spcPts val="0"/>
              </a:spcBef>
              <a:spcAft>
                <a:spcPts val="0"/>
              </a:spcAft>
              <a:buNone/>
            </a:pPr>
            <a:r>
              <a:rPr lang="en">
                <a:solidFill>
                  <a:schemeClr val="lt1"/>
                </a:solidFill>
              </a:rPr>
              <a:t>Plan</a:t>
            </a:r>
            <a:endParaRPr>
              <a:solidFill>
                <a:schemeClr val="lt1"/>
              </a:solidFill>
            </a:endParaRPr>
          </a:p>
        </p:txBody>
      </p:sp>
      <p:sp>
        <p:nvSpPr>
          <p:cNvPr id="536" name="Google Shape;536;p40"/>
          <p:cNvSpPr txBox="1"/>
          <p:nvPr>
            <p:ph idx="2" type="title"/>
          </p:nvPr>
        </p:nvSpPr>
        <p:spPr>
          <a:xfrm>
            <a:off x="719825" y="902400"/>
            <a:ext cx="2023200" cy="194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04</a:t>
            </a:r>
            <a:endParaRPr>
              <a:solidFill>
                <a:schemeClr val="lt1"/>
              </a:solidFill>
            </a:endParaRPr>
          </a:p>
        </p:txBody>
      </p:sp>
      <p:sp>
        <p:nvSpPr>
          <p:cNvPr id="537" name="Google Shape;537;p40"/>
          <p:cNvSpPr/>
          <p:nvPr/>
        </p:nvSpPr>
        <p:spPr>
          <a:xfrm>
            <a:off x="1139075" y="3089675"/>
            <a:ext cx="1604100" cy="4188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Wally Wallet</a:t>
            </a:r>
            <a:endParaRPr b="1">
              <a:solidFill>
                <a:schemeClr val="lt1"/>
              </a:solidFill>
              <a:latin typeface="Montserrat"/>
              <a:ea typeface="Montserrat"/>
              <a:cs typeface="Montserrat"/>
              <a:sym typeface="Montserrat"/>
            </a:endParaRPr>
          </a:p>
        </p:txBody>
      </p:sp>
      <p:pic>
        <p:nvPicPr>
          <p:cNvPr id="538" name="Google Shape;538;p40"/>
          <p:cNvPicPr preferRelativeResize="0"/>
          <p:nvPr/>
        </p:nvPicPr>
        <p:blipFill>
          <a:blip r:embed="rId3">
            <a:alphaModFix/>
          </a:blip>
          <a:stretch>
            <a:fillRect/>
          </a:stretch>
        </p:blipFill>
        <p:spPr>
          <a:xfrm rot="780952">
            <a:off x="6270045" y="2079406"/>
            <a:ext cx="2628943" cy="4756254"/>
          </a:xfrm>
          <a:prstGeom prst="rect">
            <a:avLst/>
          </a:prstGeom>
          <a:noFill/>
          <a:ln>
            <a:noFill/>
          </a:ln>
        </p:spPr>
      </p:pic>
      <p:pic>
        <p:nvPicPr>
          <p:cNvPr id="539" name="Google Shape;539;p40"/>
          <p:cNvPicPr preferRelativeResize="0"/>
          <p:nvPr/>
        </p:nvPicPr>
        <p:blipFill rotWithShape="1">
          <a:blip r:embed="rId4">
            <a:alphaModFix/>
          </a:blip>
          <a:srcRect b="0" l="10095" r="10095" t="0"/>
          <a:stretch/>
        </p:blipFill>
        <p:spPr>
          <a:xfrm rot="784785">
            <a:off x="6772788" y="2790160"/>
            <a:ext cx="1634506" cy="3508916"/>
          </a:xfrm>
          <a:prstGeom prst="roundRect">
            <a:avLst>
              <a:gd fmla="val 12408" name="adj"/>
            </a:avLst>
          </a:prstGeom>
          <a:noFill/>
          <a:ln>
            <a:noFill/>
          </a:ln>
        </p:spPr>
      </p:pic>
      <p:pic>
        <p:nvPicPr>
          <p:cNvPr id="540" name="Google Shape;540;p40"/>
          <p:cNvPicPr preferRelativeResize="0"/>
          <p:nvPr/>
        </p:nvPicPr>
        <p:blipFill rotWithShape="1">
          <a:blip r:embed="rId5">
            <a:alphaModFix/>
          </a:blip>
          <a:srcRect b="80011" l="0" r="0" t="9629"/>
          <a:stretch/>
        </p:blipFill>
        <p:spPr>
          <a:xfrm rot="780953">
            <a:off x="6647008" y="2580418"/>
            <a:ext cx="2628951" cy="49268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41"/>
          <p:cNvSpPr/>
          <p:nvPr/>
        </p:nvSpPr>
        <p:spPr>
          <a:xfrm>
            <a:off x="472600" y="525250"/>
            <a:ext cx="8217000" cy="572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000">
              <a:solidFill>
                <a:schemeClr val="lt1"/>
              </a:solidFill>
              <a:latin typeface="Montserrat"/>
              <a:ea typeface="Montserrat"/>
              <a:cs typeface="Montserrat"/>
              <a:sym typeface="Montserrat"/>
            </a:endParaRPr>
          </a:p>
        </p:txBody>
      </p:sp>
      <p:sp>
        <p:nvSpPr>
          <p:cNvPr id="546" name="Google Shape;546;p41"/>
          <p:cNvSpPr txBox="1"/>
          <p:nvPr>
            <p:ph type="title"/>
          </p:nvPr>
        </p:nvSpPr>
        <p:spPr>
          <a:xfrm>
            <a:off x="720000" y="525250"/>
            <a:ext cx="7704000" cy="57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lt1"/>
                </a:solidFill>
              </a:rPr>
              <a:t>Business Plan</a:t>
            </a:r>
            <a:endParaRPr>
              <a:solidFill>
                <a:schemeClr val="lt1"/>
              </a:solidFill>
            </a:endParaRPr>
          </a:p>
        </p:txBody>
      </p:sp>
      <p:grpSp>
        <p:nvGrpSpPr>
          <p:cNvPr id="547" name="Google Shape;547;p41"/>
          <p:cNvGrpSpPr/>
          <p:nvPr/>
        </p:nvGrpSpPr>
        <p:grpSpPr>
          <a:xfrm>
            <a:off x="1911275" y="2806176"/>
            <a:ext cx="1905066" cy="1248001"/>
            <a:chOff x="5194312" y="1621556"/>
            <a:chExt cx="3216930" cy="1022700"/>
          </a:xfrm>
        </p:grpSpPr>
        <p:sp>
          <p:nvSpPr>
            <p:cNvPr id="548" name="Google Shape;548;p41"/>
            <p:cNvSpPr/>
            <p:nvPr/>
          </p:nvSpPr>
          <p:spPr>
            <a:xfrm>
              <a:off x="5194312" y="1621556"/>
              <a:ext cx="3042300" cy="1022700"/>
            </a:xfrm>
            <a:prstGeom prst="roundRect">
              <a:avLst>
                <a:gd fmla="val 9091" name="adj"/>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49" name="Google Shape;549;p41"/>
            <p:cNvSpPr txBox="1"/>
            <p:nvPr/>
          </p:nvSpPr>
          <p:spPr>
            <a:xfrm>
              <a:off x="6002523" y="1769901"/>
              <a:ext cx="2234100" cy="292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Users</a:t>
              </a:r>
              <a:endParaRPr b="1" sz="2000">
                <a:solidFill>
                  <a:schemeClr val="lt1"/>
                </a:solidFill>
                <a:latin typeface="Montserrat"/>
                <a:ea typeface="Montserrat"/>
                <a:cs typeface="Montserrat"/>
                <a:sym typeface="Montserrat"/>
              </a:endParaRPr>
            </a:p>
          </p:txBody>
        </p:sp>
        <p:sp>
          <p:nvSpPr>
            <p:cNvPr id="550" name="Google Shape;550;p41"/>
            <p:cNvSpPr txBox="1"/>
            <p:nvPr/>
          </p:nvSpPr>
          <p:spPr>
            <a:xfrm>
              <a:off x="5925442" y="2062687"/>
              <a:ext cx="24858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Lexend Deca Light"/>
                  <a:ea typeface="Lexend Deca Light"/>
                  <a:cs typeface="Lexend Deca Light"/>
                  <a:sym typeface="Lexend Deca Light"/>
                </a:rPr>
                <a:t>Free for Users</a:t>
              </a:r>
              <a:endParaRPr>
                <a:solidFill>
                  <a:schemeClr val="lt1"/>
                </a:solidFill>
                <a:latin typeface="Lexend Deca Light"/>
                <a:ea typeface="Lexend Deca Light"/>
                <a:cs typeface="Lexend Deca Light"/>
                <a:sym typeface="Lexend Deca Light"/>
              </a:endParaRPr>
            </a:p>
          </p:txBody>
        </p:sp>
      </p:grpSp>
      <p:grpSp>
        <p:nvGrpSpPr>
          <p:cNvPr id="551" name="Google Shape;551;p41"/>
          <p:cNvGrpSpPr/>
          <p:nvPr/>
        </p:nvGrpSpPr>
        <p:grpSpPr>
          <a:xfrm>
            <a:off x="4984402" y="2806175"/>
            <a:ext cx="2186805" cy="1248000"/>
            <a:chOff x="5647200" y="3370245"/>
            <a:chExt cx="3042300" cy="1248000"/>
          </a:xfrm>
        </p:grpSpPr>
        <p:sp>
          <p:nvSpPr>
            <p:cNvPr id="552" name="Google Shape;552;p41"/>
            <p:cNvSpPr/>
            <p:nvPr/>
          </p:nvSpPr>
          <p:spPr>
            <a:xfrm>
              <a:off x="5647200" y="3370245"/>
              <a:ext cx="3042300" cy="1248000"/>
            </a:xfrm>
            <a:prstGeom prst="roundRect">
              <a:avLst>
                <a:gd fmla="val 9091" name="adj"/>
              </a:avLst>
            </a:prstGeom>
            <a:solidFill>
              <a:srgbClr val="ECB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62535"/>
                </a:solidFill>
              </a:endParaRPr>
            </a:p>
          </p:txBody>
        </p:sp>
        <p:sp>
          <p:nvSpPr>
            <p:cNvPr id="553" name="Google Shape;553;p41"/>
            <p:cNvSpPr txBox="1"/>
            <p:nvPr/>
          </p:nvSpPr>
          <p:spPr>
            <a:xfrm>
              <a:off x="5925436" y="3495420"/>
              <a:ext cx="24858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rgbClr val="162535"/>
                  </a:solidFill>
                  <a:latin typeface="Montserrat"/>
                  <a:ea typeface="Montserrat"/>
                  <a:cs typeface="Montserrat"/>
                  <a:sym typeface="Montserrat"/>
                </a:rPr>
                <a:t>Dapps</a:t>
              </a:r>
              <a:endParaRPr b="1" sz="2000">
                <a:solidFill>
                  <a:srgbClr val="162535"/>
                </a:solidFill>
                <a:latin typeface="Montserrat"/>
                <a:ea typeface="Montserrat"/>
                <a:cs typeface="Montserrat"/>
                <a:sym typeface="Montserrat"/>
              </a:endParaRPr>
            </a:p>
          </p:txBody>
        </p:sp>
        <p:sp>
          <p:nvSpPr>
            <p:cNvPr id="554" name="Google Shape;554;p41"/>
            <p:cNvSpPr txBox="1"/>
            <p:nvPr/>
          </p:nvSpPr>
          <p:spPr>
            <a:xfrm>
              <a:off x="5925455" y="3733763"/>
              <a:ext cx="2485800" cy="7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62535"/>
                  </a:solidFill>
                  <a:latin typeface="Lexend Deca Light"/>
                  <a:ea typeface="Lexend Deca Light"/>
                  <a:cs typeface="Lexend Deca Light"/>
                  <a:sym typeface="Lexend Deca Light"/>
                </a:rPr>
                <a:t>enterprise pay to integrate their app</a:t>
              </a:r>
              <a:endParaRPr>
                <a:solidFill>
                  <a:srgbClr val="162535"/>
                </a:solidFill>
                <a:latin typeface="Lexend Deca Light"/>
                <a:ea typeface="Lexend Deca Light"/>
                <a:cs typeface="Lexend Deca Light"/>
                <a:sym typeface="Lexend Deca Light"/>
              </a:endParaRPr>
            </a:p>
          </p:txBody>
        </p:sp>
      </p:grpSp>
      <p:grpSp>
        <p:nvGrpSpPr>
          <p:cNvPr id="555" name="Google Shape;555;p41"/>
          <p:cNvGrpSpPr/>
          <p:nvPr/>
        </p:nvGrpSpPr>
        <p:grpSpPr>
          <a:xfrm>
            <a:off x="2049272" y="1599486"/>
            <a:ext cx="1109560" cy="1009352"/>
            <a:chOff x="3599700" y="1954475"/>
            <a:chExt cx="296175" cy="295400"/>
          </a:xfrm>
        </p:grpSpPr>
        <p:sp>
          <p:nvSpPr>
            <p:cNvPr id="556" name="Google Shape;556;p41"/>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1"/>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1"/>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41"/>
          <p:cNvGrpSpPr/>
          <p:nvPr/>
        </p:nvGrpSpPr>
        <p:grpSpPr>
          <a:xfrm>
            <a:off x="5626366" y="1545926"/>
            <a:ext cx="1034443" cy="1116464"/>
            <a:chOff x="2508825" y="2318350"/>
            <a:chExt cx="297750" cy="295400"/>
          </a:xfrm>
        </p:grpSpPr>
        <p:sp>
          <p:nvSpPr>
            <p:cNvPr id="560" name="Google Shape;560;p41"/>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1"/>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42"/>
          <p:cNvSpPr txBox="1"/>
          <p:nvPr>
            <p:ph type="title"/>
          </p:nvPr>
        </p:nvSpPr>
        <p:spPr>
          <a:xfrm>
            <a:off x="1545000" y="1433700"/>
            <a:ext cx="6054000" cy="2276100"/>
          </a:xfrm>
          <a:prstGeom prst="rect">
            <a:avLst/>
          </a:prstGeom>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3300">
                <a:solidFill>
                  <a:schemeClr val="lt2"/>
                </a:solidFill>
                <a:latin typeface="Lexend Deca"/>
                <a:ea typeface="Lexend Deca"/>
                <a:cs typeface="Lexend Deca"/>
                <a:sym typeface="Lexend Deca"/>
              </a:rPr>
              <a:t>“</a:t>
            </a:r>
            <a:r>
              <a:rPr lang="en" sz="3300">
                <a:solidFill>
                  <a:schemeClr val="lt2"/>
                </a:solidFill>
                <a:latin typeface="Lexend Deca"/>
                <a:ea typeface="Lexend Deca"/>
                <a:cs typeface="Lexend Deca"/>
                <a:sym typeface="Lexend Deca"/>
              </a:rPr>
              <a:t>Save your time in the tedious transactions.”</a:t>
            </a:r>
            <a:endParaRPr sz="7600"/>
          </a:p>
        </p:txBody>
      </p:sp>
      <p:grpSp>
        <p:nvGrpSpPr>
          <p:cNvPr id="567" name="Google Shape;567;p42"/>
          <p:cNvGrpSpPr/>
          <p:nvPr/>
        </p:nvGrpSpPr>
        <p:grpSpPr>
          <a:xfrm>
            <a:off x="230983" y="145925"/>
            <a:ext cx="482458" cy="241200"/>
            <a:chOff x="719996" y="145925"/>
            <a:chExt cx="482458" cy="241200"/>
          </a:xfrm>
        </p:grpSpPr>
        <p:sp>
          <p:nvSpPr>
            <p:cNvPr id="568" name="Google Shape;568;p42"/>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2"/>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42"/>
          <p:cNvGrpSpPr/>
          <p:nvPr/>
        </p:nvGrpSpPr>
        <p:grpSpPr>
          <a:xfrm rot="10800000">
            <a:off x="8430558" y="145925"/>
            <a:ext cx="482458" cy="241200"/>
            <a:chOff x="719996" y="145925"/>
            <a:chExt cx="482458" cy="241200"/>
          </a:xfrm>
        </p:grpSpPr>
        <p:sp>
          <p:nvSpPr>
            <p:cNvPr id="571" name="Google Shape;571;p42"/>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2"/>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42"/>
          <p:cNvGrpSpPr/>
          <p:nvPr/>
        </p:nvGrpSpPr>
        <p:grpSpPr>
          <a:xfrm rot="10800000">
            <a:off x="7438658" y="1127250"/>
            <a:ext cx="482458" cy="241200"/>
            <a:chOff x="719996" y="145925"/>
            <a:chExt cx="482458" cy="241200"/>
          </a:xfrm>
        </p:grpSpPr>
        <p:sp>
          <p:nvSpPr>
            <p:cNvPr id="574" name="Google Shape;574;p42"/>
            <p:cNvSpPr/>
            <p:nvPr/>
          </p:nvSpPr>
          <p:spPr>
            <a:xfrm rot="10800000">
              <a:off x="719996" y="145925"/>
              <a:ext cx="241200" cy="241200"/>
            </a:xfrm>
            <a:prstGeom prst="pie">
              <a:avLst>
                <a:gd fmla="val 5457876"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2"/>
            <p:cNvSpPr/>
            <p:nvPr/>
          </p:nvSpPr>
          <p:spPr>
            <a:xfrm rot="10800000">
              <a:off x="961254" y="145925"/>
              <a:ext cx="241200" cy="241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42"/>
          <p:cNvGrpSpPr/>
          <p:nvPr/>
        </p:nvGrpSpPr>
        <p:grpSpPr>
          <a:xfrm>
            <a:off x="1158058" y="3552350"/>
            <a:ext cx="482458" cy="241200"/>
            <a:chOff x="719996" y="145925"/>
            <a:chExt cx="482458" cy="241200"/>
          </a:xfrm>
        </p:grpSpPr>
        <p:sp>
          <p:nvSpPr>
            <p:cNvPr id="577" name="Google Shape;577;p42"/>
            <p:cNvSpPr/>
            <p:nvPr/>
          </p:nvSpPr>
          <p:spPr>
            <a:xfrm rot="10800000">
              <a:off x="719996" y="145925"/>
              <a:ext cx="241200" cy="241200"/>
            </a:xfrm>
            <a:prstGeom prst="pie">
              <a:avLst>
                <a:gd fmla="val 5457876"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2"/>
            <p:cNvSpPr/>
            <p:nvPr/>
          </p:nvSpPr>
          <p:spPr>
            <a:xfrm rot="10800000">
              <a:off x="961254" y="145925"/>
              <a:ext cx="241200" cy="241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582" name="Shape 582"/>
        <p:cNvGrpSpPr/>
        <p:nvPr/>
      </p:nvGrpSpPr>
      <p:grpSpPr>
        <a:xfrm>
          <a:off x="0" y="0"/>
          <a:ext cx="0" cy="0"/>
          <a:chOff x="0" y="0"/>
          <a:chExt cx="0" cy="0"/>
        </a:xfrm>
      </p:grpSpPr>
      <p:sp>
        <p:nvSpPr>
          <p:cNvPr id="583" name="Google Shape;583;p43"/>
          <p:cNvSpPr/>
          <p:nvPr/>
        </p:nvSpPr>
        <p:spPr>
          <a:xfrm>
            <a:off x="844114" y="3227898"/>
            <a:ext cx="3951300" cy="5328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000">
              <a:solidFill>
                <a:schemeClr val="lt1"/>
              </a:solidFill>
              <a:latin typeface="Montserrat"/>
              <a:ea typeface="Montserrat"/>
              <a:cs typeface="Montserrat"/>
              <a:sym typeface="Montserrat"/>
            </a:endParaRPr>
          </a:p>
        </p:txBody>
      </p:sp>
      <p:sp>
        <p:nvSpPr>
          <p:cNvPr id="584" name="Google Shape;584;p43"/>
          <p:cNvSpPr txBox="1"/>
          <p:nvPr>
            <p:ph idx="1" type="subTitle"/>
          </p:nvPr>
        </p:nvSpPr>
        <p:spPr>
          <a:xfrm>
            <a:off x="839794" y="1387235"/>
            <a:ext cx="5508300" cy="147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b="1" lang="en" sz="3300">
                <a:solidFill>
                  <a:schemeClr val="lt2"/>
                </a:solidFill>
                <a:latin typeface="Lexend Deca"/>
                <a:ea typeface="Lexend Deca"/>
                <a:cs typeface="Lexend Deca"/>
                <a:sym typeface="Lexend Deca"/>
              </a:rPr>
              <a:t>“Thank you!”</a:t>
            </a:r>
            <a:endParaRPr>
              <a:solidFill>
                <a:schemeClr val="lt1"/>
              </a:solidFill>
            </a:endParaRPr>
          </a:p>
        </p:txBody>
      </p:sp>
      <p:sp>
        <p:nvSpPr>
          <p:cNvPr id="585" name="Google Shape;585;p43"/>
          <p:cNvSpPr txBox="1"/>
          <p:nvPr>
            <p:ph type="title"/>
          </p:nvPr>
        </p:nvSpPr>
        <p:spPr>
          <a:xfrm>
            <a:off x="844113" y="3323998"/>
            <a:ext cx="3529500" cy="340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solidFill>
                  <a:schemeClr val="lt1"/>
                </a:solidFill>
              </a:rPr>
              <a:t>—</a:t>
            </a:r>
            <a:r>
              <a:rPr lang="en"/>
              <a:t>Wally Wallet</a:t>
            </a:r>
            <a:endParaRPr>
              <a:solidFill>
                <a:schemeClr val="lt1"/>
              </a:solidFill>
            </a:endParaRPr>
          </a:p>
        </p:txBody>
      </p:sp>
      <p:pic>
        <p:nvPicPr>
          <p:cNvPr id="586" name="Google Shape;586;p43"/>
          <p:cNvPicPr preferRelativeResize="0"/>
          <p:nvPr/>
        </p:nvPicPr>
        <p:blipFill>
          <a:blip r:embed="rId3">
            <a:alphaModFix/>
          </a:blip>
          <a:stretch>
            <a:fillRect/>
          </a:stretch>
        </p:blipFill>
        <p:spPr>
          <a:xfrm>
            <a:off x="6588880" y="346025"/>
            <a:ext cx="2628940" cy="4756250"/>
          </a:xfrm>
          <a:prstGeom prst="rect">
            <a:avLst/>
          </a:prstGeom>
          <a:noFill/>
          <a:ln>
            <a:noFill/>
          </a:ln>
        </p:spPr>
      </p:pic>
      <p:pic>
        <p:nvPicPr>
          <p:cNvPr id="587" name="Google Shape;587;p43"/>
          <p:cNvPicPr preferRelativeResize="0"/>
          <p:nvPr/>
        </p:nvPicPr>
        <p:blipFill rotWithShape="1">
          <a:blip r:embed="rId4">
            <a:alphaModFix/>
          </a:blip>
          <a:srcRect b="0" l="9189" r="9197" t="0"/>
          <a:stretch/>
        </p:blipFill>
        <p:spPr>
          <a:xfrm rot="3785">
            <a:off x="7111120" y="1053287"/>
            <a:ext cx="1634701" cy="3508804"/>
          </a:xfrm>
          <a:prstGeom prst="roundRect">
            <a:avLst>
              <a:gd fmla="val 12408" name="adj"/>
            </a:avLst>
          </a:prstGeom>
          <a:noFill/>
          <a:ln>
            <a:noFill/>
          </a:ln>
        </p:spPr>
      </p:pic>
      <p:pic>
        <p:nvPicPr>
          <p:cNvPr id="588" name="Google Shape;588;p43"/>
          <p:cNvPicPr preferRelativeResize="0"/>
          <p:nvPr/>
        </p:nvPicPr>
        <p:blipFill rotWithShape="1">
          <a:blip r:embed="rId5">
            <a:alphaModFix/>
          </a:blip>
          <a:srcRect b="80011" l="0" r="0" t="9629"/>
          <a:stretch/>
        </p:blipFill>
        <p:spPr>
          <a:xfrm>
            <a:off x="6588875" y="804034"/>
            <a:ext cx="2628951" cy="49268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BF9EA"/>
        </a:solidFill>
      </p:bgPr>
    </p:bg>
    <p:spTree>
      <p:nvGrpSpPr>
        <p:cNvPr id="333" name="Shape 333"/>
        <p:cNvGrpSpPr/>
        <p:nvPr/>
      </p:nvGrpSpPr>
      <p:grpSpPr>
        <a:xfrm>
          <a:off x="0" y="0"/>
          <a:ext cx="0" cy="0"/>
          <a:chOff x="0" y="0"/>
          <a:chExt cx="0" cy="0"/>
        </a:xfrm>
      </p:grpSpPr>
      <p:sp>
        <p:nvSpPr>
          <p:cNvPr id="334" name="Google Shape;334;p27"/>
          <p:cNvSpPr/>
          <p:nvPr/>
        </p:nvSpPr>
        <p:spPr>
          <a:xfrm>
            <a:off x="472600" y="525250"/>
            <a:ext cx="8217000" cy="572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000">
              <a:solidFill>
                <a:schemeClr val="lt1"/>
              </a:solidFill>
              <a:latin typeface="Montserrat"/>
              <a:ea typeface="Montserrat"/>
              <a:cs typeface="Montserrat"/>
              <a:sym typeface="Montserrat"/>
            </a:endParaRPr>
          </a:p>
        </p:txBody>
      </p:sp>
      <p:sp>
        <p:nvSpPr>
          <p:cNvPr id="335" name="Google Shape;335;p27"/>
          <p:cNvSpPr/>
          <p:nvPr/>
        </p:nvSpPr>
        <p:spPr>
          <a:xfrm>
            <a:off x="4732300" y="3119675"/>
            <a:ext cx="3957300" cy="1095900"/>
          </a:xfrm>
          <a:prstGeom prst="roundRect">
            <a:avLst>
              <a:gd fmla="val 909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36" name="Google Shape;336;p27"/>
          <p:cNvSpPr/>
          <p:nvPr/>
        </p:nvSpPr>
        <p:spPr>
          <a:xfrm>
            <a:off x="472600" y="3119675"/>
            <a:ext cx="3957300" cy="1095900"/>
          </a:xfrm>
          <a:prstGeom prst="roundRect">
            <a:avLst>
              <a:gd fmla="val 909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37" name="Google Shape;337;p27"/>
          <p:cNvSpPr/>
          <p:nvPr/>
        </p:nvSpPr>
        <p:spPr>
          <a:xfrm>
            <a:off x="4732300" y="1548950"/>
            <a:ext cx="3957300" cy="1095900"/>
          </a:xfrm>
          <a:prstGeom prst="roundRect">
            <a:avLst>
              <a:gd fmla="val 909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38" name="Google Shape;338;p27"/>
          <p:cNvSpPr/>
          <p:nvPr/>
        </p:nvSpPr>
        <p:spPr>
          <a:xfrm>
            <a:off x="472600" y="1548950"/>
            <a:ext cx="3957300" cy="1095900"/>
          </a:xfrm>
          <a:prstGeom prst="roundRect">
            <a:avLst>
              <a:gd fmla="val 909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39" name="Google Shape;339;p27"/>
          <p:cNvSpPr txBox="1"/>
          <p:nvPr>
            <p:ph type="title"/>
          </p:nvPr>
        </p:nvSpPr>
        <p:spPr>
          <a:xfrm>
            <a:off x="720000" y="525250"/>
            <a:ext cx="7704000" cy="572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solidFill>
                  <a:schemeClr val="lt1"/>
                </a:solidFill>
              </a:rPr>
              <a:t>Table of contents</a:t>
            </a:r>
            <a:endParaRPr>
              <a:solidFill>
                <a:schemeClr val="lt1"/>
              </a:solidFill>
            </a:endParaRPr>
          </a:p>
        </p:txBody>
      </p:sp>
      <p:sp>
        <p:nvSpPr>
          <p:cNvPr id="340" name="Google Shape;340;p27"/>
          <p:cNvSpPr txBox="1"/>
          <p:nvPr>
            <p:ph idx="2" type="title"/>
          </p:nvPr>
        </p:nvSpPr>
        <p:spPr>
          <a:xfrm>
            <a:off x="1445500" y="1815301"/>
            <a:ext cx="2832000" cy="39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Wallet Overview</a:t>
            </a:r>
            <a:endParaRPr>
              <a:solidFill>
                <a:schemeClr val="lt1"/>
              </a:solidFill>
            </a:endParaRPr>
          </a:p>
        </p:txBody>
      </p:sp>
      <p:sp>
        <p:nvSpPr>
          <p:cNvPr id="341" name="Google Shape;341;p27"/>
          <p:cNvSpPr txBox="1"/>
          <p:nvPr>
            <p:ph idx="3" type="title"/>
          </p:nvPr>
        </p:nvSpPr>
        <p:spPr>
          <a:xfrm>
            <a:off x="618363" y="1667826"/>
            <a:ext cx="875700" cy="8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01</a:t>
            </a:r>
            <a:endParaRPr>
              <a:solidFill>
                <a:schemeClr val="lt1"/>
              </a:solidFill>
            </a:endParaRPr>
          </a:p>
        </p:txBody>
      </p:sp>
      <p:sp>
        <p:nvSpPr>
          <p:cNvPr id="342" name="Google Shape;342;p27"/>
          <p:cNvSpPr txBox="1"/>
          <p:nvPr>
            <p:ph idx="1" type="subTitle"/>
          </p:nvPr>
        </p:nvSpPr>
        <p:spPr>
          <a:xfrm>
            <a:off x="1445500" y="2353851"/>
            <a:ext cx="2832000" cy="53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lt1"/>
              </a:solidFill>
            </a:endParaRPr>
          </a:p>
          <a:p>
            <a:pPr indent="0" lvl="0" marL="0" rtl="0" algn="l">
              <a:spcBef>
                <a:spcPts val="0"/>
              </a:spcBef>
              <a:spcAft>
                <a:spcPts val="0"/>
              </a:spcAft>
              <a:buClr>
                <a:schemeClr val="dk1"/>
              </a:buClr>
              <a:buSzPts val="1100"/>
              <a:buFont typeface="Arial"/>
              <a:buNone/>
            </a:pPr>
            <a:r>
              <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343" name="Google Shape;343;p27"/>
          <p:cNvSpPr txBox="1"/>
          <p:nvPr>
            <p:ph idx="4" type="title"/>
          </p:nvPr>
        </p:nvSpPr>
        <p:spPr>
          <a:xfrm>
            <a:off x="5677575" y="1650800"/>
            <a:ext cx="2926500" cy="73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Wally</a:t>
            </a:r>
            <a:endParaRPr>
              <a:solidFill>
                <a:schemeClr val="lt1"/>
              </a:solidFill>
            </a:endParaRPr>
          </a:p>
          <a:p>
            <a:pPr indent="0" lvl="0" marL="0" rtl="0" algn="l">
              <a:spcBef>
                <a:spcPts val="0"/>
              </a:spcBef>
              <a:spcAft>
                <a:spcPts val="0"/>
              </a:spcAft>
              <a:buNone/>
            </a:pPr>
            <a:r>
              <a:rPr lang="en">
                <a:solidFill>
                  <a:schemeClr val="lt1"/>
                </a:solidFill>
              </a:rPr>
              <a:t>— our solution</a:t>
            </a:r>
            <a:endParaRPr>
              <a:solidFill>
                <a:schemeClr val="lt1"/>
              </a:solidFill>
            </a:endParaRPr>
          </a:p>
        </p:txBody>
      </p:sp>
      <p:sp>
        <p:nvSpPr>
          <p:cNvPr id="344" name="Google Shape;344;p27"/>
          <p:cNvSpPr txBox="1"/>
          <p:nvPr>
            <p:ph idx="5" type="title"/>
          </p:nvPr>
        </p:nvSpPr>
        <p:spPr>
          <a:xfrm>
            <a:off x="618363" y="3238551"/>
            <a:ext cx="875700" cy="8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03</a:t>
            </a:r>
            <a:endParaRPr>
              <a:solidFill>
                <a:schemeClr val="lt1"/>
              </a:solidFill>
            </a:endParaRPr>
          </a:p>
        </p:txBody>
      </p:sp>
      <p:sp>
        <p:nvSpPr>
          <p:cNvPr id="345" name="Google Shape;345;p27"/>
          <p:cNvSpPr txBox="1"/>
          <p:nvPr>
            <p:ph idx="8" type="title"/>
          </p:nvPr>
        </p:nvSpPr>
        <p:spPr>
          <a:xfrm>
            <a:off x="1445500" y="3399776"/>
            <a:ext cx="2832000" cy="39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Demo &amp; Technics</a:t>
            </a:r>
            <a:endParaRPr>
              <a:solidFill>
                <a:schemeClr val="lt1"/>
              </a:solidFill>
            </a:endParaRPr>
          </a:p>
        </p:txBody>
      </p:sp>
      <p:sp>
        <p:nvSpPr>
          <p:cNvPr id="346" name="Google Shape;346;p27"/>
          <p:cNvSpPr txBox="1"/>
          <p:nvPr>
            <p:ph idx="9" type="title"/>
          </p:nvPr>
        </p:nvSpPr>
        <p:spPr>
          <a:xfrm>
            <a:off x="4878063" y="1667826"/>
            <a:ext cx="875700" cy="8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02</a:t>
            </a:r>
            <a:endParaRPr>
              <a:solidFill>
                <a:schemeClr val="lt1"/>
              </a:solidFill>
            </a:endParaRPr>
          </a:p>
        </p:txBody>
      </p:sp>
      <p:sp>
        <p:nvSpPr>
          <p:cNvPr id="347" name="Google Shape;347;p27"/>
          <p:cNvSpPr txBox="1"/>
          <p:nvPr>
            <p:ph idx="13" type="title"/>
          </p:nvPr>
        </p:nvSpPr>
        <p:spPr>
          <a:xfrm>
            <a:off x="5705200" y="3399764"/>
            <a:ext cx="2832000" cy="39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Business Plan</a:t>
            </a:r>
            <a:endParaRPr>
              <a:solidFill>
                <a:schemeClr val="lt1"/>
              </a:solidFill>
            </a:endParaRPr>
          </a:p>
        </p:txBody>
      </p:sp>
      <p:sp>
        <p:nvSpPr>
          <p:cNvPr id="348" name="Google Shape;348;p27"/>
          <p:cNvSpPr txBox="1"/>
          <p:nvPr>
            <p:ph idx="14" type="title"/>
          </p:nvPr>
        </p:nvSpPr>
        <p:spPr>
          <a:xfrm>
            <a:off x="4878063" y="3238551"/>
            <a:ext cx="875700" cy="8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04</a:t>
            </a:r>
            <a:endParaRPr>
              <a:solidFill>
                <a:schemeClr val="lt1"/>
              </a:solidFill>
            </a:endParaRPr>
          </a:p>
        </p:txBody>
      </p:sp>
      <p:pic>
        <p:nvPicPr>
          <p:cNvPr id="349" name="Google Shape;349;p27"/>
          <p:cNvPicPr preferRelativeResize="0"/>
          <p:nvPr/>
        </p:nvPicPr>
        <p:blipFill>
          <a:blip r:embed="rId3">
            <a:alphaModFix/>
          </a:blip>
          <a:stretch>
            <a:fillRect/>
          </a:stretch>
        </p:blipFill>
        <p:spPr>
          <a:xfrm>
            <a:off x="6440800" y="600376"/>
            <a:ext cx="540301" cy="473750"/>
          </a:xfrm>
          <a:prstGeom prst="rect">
            <a:avLst/>
          </a:prstGeom>
          <a:noFill/>
          <a:ln>
            <a:noFill/>
          </a:ln>
        </p:spPr>
      </p:pic>
      <p:pic>
        <p:nvPicPr>
          <p:cNvPr id="350" name="Google Shape;350;p27"/>
          <p:cNvPicPr preferRelativeResize="0"/>
          <p:nvPr/>
        </p:nvPicPr>
        <p:blipFill>
          <a:blip r:embed="rId3">
            <a:alphaModFix/>
          </a:blip>
          <a:stretch>
            <a:fillRect/>
          </a:stretch>
        </p:blipFill>
        <p:spPr>
          <a:xfrm>
            <a:off x="2181100" y="600376"/>
            <a:ext cx="540301" cy="473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BF9EA"/>
        </a:solidFill>
      </p:bgPr>
    </p:bg>
    <p:spTree>
      <p:nvGrpSpPr>
        <p:cNvPr id="354" name="Shape 354"/>
        <p:cNvGrpSpPr/>
        <p:nvPr/>
      </p:nvGrpSpPr>
      <p:grpSpPr>
        <a:xfrm>
          <a:off x="0" y="0"/>
          <a:ext cx="0" cy="0"/>
          <a:chOff x="0" y="0"/>
          <a:chExt cx="0" cy="0"/>
        </a:xfrm>
      </p:grpSpPr>
      <p:sp>
        <p:nvSpPr>
          <p:cNvPr id="355" name="Google Shape;355;p28"/>
          <p:cNvSpPr/>
          <p:nvPr/>
        </p:nvSpPr>
        <p:spPr>
          <a:xfrm>
            <a:off x="720000" y="902400"/>
            <a:ext cx="2873100" cy="3023400"/>
          </a:xfrm>
          <a:prstGeom prst="roundRect">
            <a:avLst>
              <a:gd fmla="val 9091" name="adj"/>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56" name="Google Shape;356;p28"/>
          <p:cNvSpPr/>
          <p:nvPr/>
        </p:nvSpPr>
        <p:spPr>
          <a:xfrm>
            <a:off x="3737075" y="902400"/>
            <a:ext cx="5063100" cy="3023400"/>
          </a:xfrm>
          <a:prstGeom prst="roundRect">
            <a:avLst>
              <a:gd fmla="val 909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57" name="Google Shape;357;p28"/>
          <p:cNvSpPr txBox="1"/>
          <p:nvPr>
            <p:ph type="title"/>
          </p:nvPr>
        </p:nvSpPr>
        <p:spPr>
          <a:xfrm>
            <a:off x="4259450" y="1490050"/>
            <a:ext cx="4008300" cy="1074900"/>
          </a:xfrm>
          <a:prstGeom prst="rect">
            <a:avLst/>
          </a:prstGeom>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
                <a:solidFill>
                  <a:schemeClr val="lt1"/>
                </a:solidFill>
              </a:rPr>
              <a:t>Wallet Overview</a:t>
            </a:r>
            <a:endParaRPr>
              <a:solidFill>
                <a:schemeClr val="lt1"/>
              </a:solidFill>
            </a:endParaRPr>
          </a:p>
        </p:txBody>
      </p:sp>
      <p:sp>
        <p:nvSpPr>
          <p:cNvPr id="358" name="Google Shape;358;p28"/>
          <p:cNvSpPr txBox="1"/>
          <p:nvPr>
            <p:ph idx="2" type="title"/>
          </p:nvPr>
        </p:nvSpPr>
        <p:spPr>
          <a:xfrm>
            <a:off x="719825" y="902400"/>
            <a:ext cx="2023200" cy="194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01</a:t>
            </a:r>
            <a:endParaRPr>
              <a:solidFill>
                <a:schemeClr val="lt1"/>
              </a:solidFill>
            </a:endParaRPr>
          </a:p>
        </p:txBody>
      </p:sp>
      <p:sp>
        <p:nvSpPr>
          <p:cNvPr id="359" name="Google Shape;359;p28"/>
          <p:cNvSpPr txBox="1"/>
          <p:nvPr>
            <p:ph idx="1" type="subTitle"/>
          </p:nvPr>
        </p:nvSpPr>
        <p:spPr>
          <a:xfrm>
            <a:off x="4259450" y="2851500"/>
            <a:ext cx="2780700" cy="68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Wallet is the </a:t>
            </a:r>
            <a:endParaRPr sz="1800">
              <a:solidFill>
                <a:schemeClr val="lt1"/>
              </a:solidFill>
            </a:endParaRPr>
          </a:p>
        </p:txBody>
      </p:sp>
      <p:sp>
        <p:nvSpPr>
          <p:cNvPr id="360" name="Google Shape;360;p28"/>
          <p:cNvSpPr/>
          <p:nvPr/>
        </p:nvSpPr>
        <p:spPr>
          <a:xfrm>
            <a:off x="1139075" y="3089675"/>
            <a:ext cx="1604100" cy="4188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Wally Wallet</a:t>
            </a:r>
            <a:endParaRPr b="1">
              <a:solidFill>
                <a:schemeClr val="lt1"/>
              </a:solidFill>
              <a:latin typeface="Montserrat"/>
              <a:ea typeface="Montserrat"/>
              <a:cs typeface="Montserrat"/>
              <a:sym typeface="Montserrat"/>
            </a:endParaRPr>
          </a:p>
        </p:txBody>
      </p:sp>
      <p:pic>
        <p:nvPicPr>
          <p:cNvPr id="361" name="Google Shape;361;p28"/>
          <p:cNvPicPr preferRelativeResize="0"/>
          <p:nvPr/>
        </p:nvPicPr>
        <p:blipFill>
          <a:blip r:embed="rId3">
            <a:alphaModFix/>
          </a:blip>
          <a:stretch>
            <a:fillRect/>
          </a:stretch>
        </p:blipFill>
        <p:spPr>
          <a:xfrm rot="780952">
            <a:off x="6270045" y="2079406"/>
            <a:ext cx="2628943" cy="4756254"/>
          </a:xfrm>
          <a:prstGeom prst="rect">
            <a:avLst/>
          </a:prstGeom>
          <a:noFill/>
          <a:ln>
            <a:noFill/>
          </a:ln>
        </p:spPr>
      </p:pic>
      <p:pic>
        <p:nvPicPr>
          <p:cNvPr id="362" name="Google Shape;362;p28"/>
          <p:cNvPicPr preferRelativeResize="0"/>
          <p:nvPr/>
        </p:nvPicPr>
        <p:blipFill rotWithShape="1">
          <a:blip r:embed="rId4">
            <a:alphaModFix/>
          </a:blip>
          <a:srcRect b="0" l="10095" r="10095" t="0"/>
          <a:stretch/>
        </p:blipFill>
        <p:spPr>
          <a:xfrm rot="784785">
            <a:off x="6772788" y="2790160"/>
            <a:ext cx="1634506" cy="3508916"/>
          </a:xfrm>
          <a:prstGeom prst="roundRect">
            <a:avLst>
              <a:gd fmla="val 12408" name="adj"/>
            </a:avLst>
          </a:prstGeom>
          <a:noFill/>
          <a:ln>
            <a:noFill/>
          </a:ln>
        </p:spPr>
      </p:pic>
      <p:pic>
        <p:nvPicPr>
          <p:cNvPr id="363" name="Google Shape;363;p28"/>
          <p:cNvPicPr preferRelativeResize="0"/>
          <p:nvPr/>
        </p:nvPicPr>
        <p:blipFill rotWithShape="1">
          <a:blip r:embed="rId5">
            <a:alphaModFix/>
          </a:blip>
          <a:srcRect b="80011" l="0" r="0" t="9629"/>
          <a:stretch/>
        </p:blipFill>
        <p:spPr>
          <a:xfrm rot="780953">
            <a:off x="6647008" y="2580418"/>
            <a:ext cx="2628951" cy="49268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pic>
        <p:nvPicPr>
          <p:cNvPr id="368" name="Google Shape;368;p29"/>
          <p:cNvPicPr preferRelativeResize="0"/>
          <p:nvPr/>
        </p:nvPicPr>
        <p:blipFill rotWithShape="1">
          <a:blip r:embed="rId3">
            <a:alphaModFix/>
          </a:blip>
          <a:srcRect b="5511" l="20290" r="23706" t="8370"/>
          <a:stretch/>
        </p:blipFill>
        <p:spPr>
          <a:xfrm>
            <a:off x="1549800" y="1673538"/>
            <a:ext cx="1158309" cy="936550"/>
          </a:xfrm>
          <a:prstGeom prst="rect">
            <a:avLst/>
          </a:prstGeom>
          <a:noFill/>
          <a:ln>
            <a:noFill/>
          </a:ln>
        </p:spPr>
      </p:pic>
      <p:sp>
        <p:nvSpPr>
          <p:cNvPr id="369" name="Google Shape;369;p29"/>
          <p:cNvSpPr/>
          <p:nvPr/>
        </p:nvSpPr>
        <p:spPr>
          <a:xfrm flipH="1" rot="10800000">
            <a:off x="8366339" y="3297000"/>
            <a:ext cx="1649700" cy="1884300"/>
          </a:xfrm>
          <a:prstGeom prst="pie">
            <a:avLst>
              <a:gd fmla="val 5346063" name="adj1"/>
              <a:gd fmla="val 16200000" name="adj2"/>
            </a:avLst>
          </a:pr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70" name="Google Shape;370;p29"/>
          <p:cNvSpPr/>
          <p:nvPr/>
        </p:nvSpPr>
        <p:spPr>
          <a:xfrm>
            <a:off x="472600" y="525250"/>
            <a:ext cx="8217000" cy="572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000">
              <a:solidFill>
                <a:schemeClr val="lt1"/>
              </a:solidFill>
              <a:latin typeface="Montserrat"/>
              <a:ea typeface="Montserrat"/>
              <a:cs typeface="Montserrat"/>
              <a:sym typeface="Montserrat"/>
            </a:endParaRPr>
          </a:p>
        </p:txBody>
      </p:sp>
      <p:sp>
        <p:nvSpPr>
          <p:cNvPr id="371" name="Google Shape;371;p29"/>
          <p:cNvSpPr txBox="1"/>
          <p:nvPr>
            <p:ph type="title"/>
          </p:nvPr>
        </p:nvSpPr>
        <p:spPr>
          <a:xfrm>
            <a:off x="720000" y="525250"/>
            <a:ext cx="7704000" cy="57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lt1"/>
                </a:solidFill>
              </a:rPr>
              <a:t>Crypto Wallets Market</a:t>
            </a:r>
            <a:endParaRPr>
              <a:solidFill>
                <a:schemeClr val="lt1"/>
              </a:solidFill>
            </a:endParaRPr>
          </a:p>
        </p:txBody>
      </p:sp>
      <p:pic>
        <p:nvPicPr>
          <p:cNvPr id="372" name="Google Shape;372;p29"/>
          <p:cNvPicPr preferRelativeResize="0"/>
          <p:nvPr/>
        </p:nvPicPr>
        <p:blipFill>
          <a:blip r:embed="rId4">
            <a:alphaModFix/>
          </a:blip>
          <a:stretch>
            <a:fillRect/>
          </a:stretch>
        </p:blipFill>
        <p:spPr>
          <a:xfrm>
            <a:off x="2696100" y="2663875"/>
            <a:ext cx="1062025" cy="861600"/>
          </a:xfrm>
          <a:prstGeom prst="rect">
            <a:avLst/>
          </a:prstGeom>
          <a:noFill/>
          <a:ln>
            <a:noFill/>
          </a:ln>
        </p:spPr>
      </p:pic>
      <p:pic>
        <p:nvPicPr>
          <p:cNvPr id="373" name="Google Shape;373;p29"/>
          <p:cNvPicPr preferRelativeResize="0"/>
          <p:nvPr/>
        </p:nvPicPr>
        <p:blipFill>
          <a:blip r:embed="rId5">
            <a:alphaModFix/>
          </a:blip>
          <a:stretch>
            <a:fillRect/>
          </a:stretch>
        </p:blipFill>
        <p:spPr>
          <a:xfrm>
            <a:off x="1660675" y="2626400"/>
            <a:ext cx="936550" cy="936550"/>
          </a:xfrm>
          <a:prstGeom prst="rect">
            <a:avLst/>
          </a:prstGeom>
          <a:noFill/>
          <a:ln>
            <a:noFill/>
          </a:ln>
        </p:spPr>
      </p:pic>
      <p:pic>
        <p:nvPicPr>
          <p:cNvPr id="374" name="Google Shape;374;p29"/>
          <p:cNvPicPr preferRelativeResize="0"/>
          <p:nvPr/>
        </p:nvPicPr>
        <p:blipFill>
          <a:blip r:embed="rId6">
            <a:alphaModFix/>
          </a:blip>
          <a:stretch>
            <a:fillRect/>
          </a:stretch>
        </p:blipFill>
        <p:spPr>
          <a:xfrm>
            <a:off x="4958975" y="1957950"/>
            <a:ext cx="2041025" cy="1528800"/>
          </a:xfrm>
          <a:prstGeom prst="rect">
            <a:avLst/>
          </a:prstGeom>
          <a:noFill/>
          <a:ln>
            <a:noFill/>
          </a:ln>
        </p:spPr>
      </p:pic>
      <p:sp>
        <p:nvSpPr>
          <p:cNvPr id="375" name="Google Shape;375;p29"/>
          <p:cNvSpPr txBox="1"/>
          <p:nvPr/>
        </p:nvSpPr>
        <p:spPr>
          <a:xfrm>
            <a:off x="1549800" y="3981338"/>
            <a:ext cx="2237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Lexend Deca"/>
                <a:ea typeface="Lexend Deca"/>
                <a:cs typeface="Lexend Deca"/>
                <a:sym typeface="Lexend Deca"/>
              </a:rPr>
              <a:t>Web/Mobie  wallet</a:t>
            </a:r>
            <a:endParaRPr b="1" sz="1600">
              <a:latin typeface="Lexend Deca"/>
              <a:ea typeface="Lexend Deca"/>
              <a:cs typeface="Lexend Deca"/>
              <a:sym typeface="Lexend Deca"/>
            </a:endParaRPr>
          </a:p>
        </p:txBody>
      </p:sp>
      <p:sp>
        <p:nvSpPr>
          <p:cNvPr id="376" name="Google Shape;376;p29"/>
          <p:cNvSpPr txBox="1"/>
          <p:nvPr/>
        </p:nvSpPr>
        <p:spPr>
          <a:xfrm>
            <a:off x="4911638" y="3954325"/>
            <a:ext cx="2135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Lexend Deca"/>
                <a:ea typeface="Lexend Deca"/>
                <a:cs typeface="Lexend Deca"/>
                <a:sym typeface="Lexend Deca"/>
              </a:rPr>
              <a:t>Hardware wallet</a:t>
            </a:r>
            <a:endParaRPr b="1" sz="1600">
              <a:latin typeface="Lexend Deca"/>
              <a:ea typeface="Lexend Deca"/>
              <a:cs typeface="Lexend Deca"/>
              <a:sym typeface="Lexend Deca"/>
            </a:endParaRPr>
          </a:p>
        </p:txBody>
      </p:sp>
      <p:pic>
        <p:nvPicPr>
          <p:cNvPr id="377" name="Google Shape;377;p29"/>
          <p:cNvPicPr preferRelativeResize="0"/>
          <p:nvPr/>
        </p:nvPicPr>
        <p:blipFill rotWithShape="1">
          <a:blip r:embed="rId7">
            <a:alphaModFix/>
          </a:blip>
          <a:srcRect b="0" l="0" r="68819" t="0"/>
          <a:stretch/>
        </p:blipFill>
        <p:spPr>
          <a:xfrm>
            <a:off x="2758838" y="1645082"/>
            <a:ext cx="936550" cy="993493"/>
          </a:xfrm>
          <a:prstGeom prst="rect">
            <a:avLst/>
          </a:prstGeom>
          <a:noFill/>
          <a:ln>
            <a:noFill/>
          </a:ln>
        </p:spPr>
      </p:pic>
      <p:pic>
        <p:nvPicPr>
          <p:cNvPr id="378" name="Google Shape;378;p29"/>
          <p:cNvPicPr preferRelativeResize="0"/>
          <p:nvPr/>
        </p:nvPicPr>
        <p:blipFill>
          <a:blip r:embed="rId8">
            <a:alphaModFix/>
          </a:blip>
          <a:stretch>
            <a:fillRect/>
          </a:stretch>
        </p:blipFill>
        <p:spPr>
          <a:xfrm>
            <a:off x="162575" y="504275"/>
            <a:ext cx="8837050" cy="44361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78"/>
                                        </p:tgtEl>
                                        <p:attrNameLst>
                                          <p:attrName>style.visibility</p:attrName>
                                        </p:attrNameLst>
                                      </p:cBhvr>
                                      <p:to>
                                        <p:strVal val="visible"/>
                                      </p:to>
                                    </p:set>
                                    <p:anim calcmode="lin" valueType="num">
                                      <p:cBhvr additive="base">
                                        <p:cTn dur="1000"/>
                                        <p:tgtEl>
                                          <p:spTgt spid="378"/>
                                        </p:tgtEl>
                                        <p:attrNameLst>
                                          <p:attrName>ppt_w</p:attrName>
                                        </p:attrNameLst>
                                      </p:cBhvr>
                                      <p:tavLst>
                                        <p:tav fmla="" tm="0">
                                          <p:val>
                                            <p:strVal val="0"/>
                                          </p:val>
                                        </p:tav>
                                        <p:tav fmla="" tm="100000">
                                          <p:val>
                                            <p:strVal val="#ppt_w"/>
                                          </p:val>
                                        </p:tav>
                                      </p:tavLst>
                                    </p:anim>
                                    <p:anim calcmode="lin" valueType="num">
                                      <p:cBhvr additive="base">
                                        <p:cTn dur="1000"/>
                                        <p:tgtEl>
                                          <p:spTgt spid="37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pic>
        <p:nvPicPr>
          <p:cNvPr id="383" name="Google Shape;383;p30"/>
          <p:cNvPicPr preferRelativeResize="0"/>
          <p:nvPr/>
        </p:nvPicPr>
        <p:blipFill>
          <a:blip r:embed="rId3">
            <a:alphaModFix/>
          </a:blip>
          <a:stretch>
            <a:fillRect/>
          </a:stretch>
        </p:blipFill>
        <p:spPr>
          <a:xfrm>
            <a:off x="4913925" y="2570901"/>
            <a:ext cx="2871988" cy="572100"/>
          </a:xfrm>
          <a:prstGeom prst="rect">
            <a:avLst/>
          </a:prstGeom>
          <a:noFill/>
          <a:ln>
            <a:noFill/>
          </a:ln>
        </p:spPr>
      </p:pic>
      <p:pic>
        <p:nvPicPr>
          <p:cNvPr id="384" name="Google Shape;384;p30"/>
          <p:cNvPicPr preferRelativeResize="0"/>
          <p:nvPr/>
        </p:nvPicPr>
        <p:blipFill>
          <a:blip r:embed="rId4">
            <a:alphaModFix/>
          </a:blip>
          <a:stretch>
            <a:fillRect/>
          </a:stretch>
        </p:blipFill>
        <p:spPr>
          <a:xfrm>
            <a:off x="5530612" y="1575475"/>
            <a:ext cx="1638616" cy="861600"/>
          </a:xfrm>
          <a:prstGeom prst="rect">
            <a:avLst/>
          </a:prstGeom>
          <a:noFill/>
          <a:ln>
            <a:noFill/>
          </a:ln>
        </p:spPr>
      </p:pic>
      <p:sp>
        <p:nvSpPr>
          <p:cNvPr id="385" name="Google Shape;385;p30"/>
          <p:cNvSpPr/>
          <p:nvPr/>
        </p:nvSpPr>
        <p:spPr>
          <a:xfrm>
            <a:off x="472600" y="525250"/>
            <a:ext cx="8217000" cy="572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000">
              <a:solidFill>
                <a:schemeClr val="lt1"/>
              </a:solidFill>
              <a:latin typeface="Montserrat"/>
              <a:ea typeface="Montserrat"/>
              <a:cs typeface="Montserrat"/>
              <a:sym typeface="Montserrat"/>
            </a:endParaRPr>
          </a:p>
        </p:txBody>
      </p:sp>
      <p:sp>
        <p:nvSpPr>
          <p:cNvPr id="386" name="Google Shape;386;p30"/>
          <p:cNvSpPr txBox="1"/>
          <p:nvPr>
            <p:ph type="title"/>
          </p:nvPr>
        </p:nvSpPr>
        <p:spPr>
          <a:xfrm>
            <a:off x="720000" y="525250"/>
            <a:ext cx="7704000" cy="57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lt1"/>
                </a:solidFill>
              </a:rPr>
              <a:t>Current Problem:</a:t>
            </a:r>
            <a:endParaRPr>
              <a:solidFill>
                <a:schemeClr val="lt1"/>
              </a:solidFill>
            </a:endParaRPr>
          </a:p>
        </p:txBody>
      </p:sp>
      <p:sp>
        <p:nvSpPr>
          <p:cNvPr id="387" name="Google Shape;387;p30"/>
          <p:cNvSpPr txBox="1"/>
          <p:nvPr>
            <p:ph idx="1" type="body"/>
          </p:nvPr>
        </p:nvSpPr>
        <p:spPr>
          <a:xfrm>
            <a:off x="5203325" y="3921550"/>
            <a:ext cx="22932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not fully own by users</a:t>
            </a:r>
            <a:endParaRPr sz="1600"/>
          </a:p>
        </p:txBody>
      </p:sp>
      <p:grpSp>
        <p:nvGrpSpPr>
          <p:cNvPr id="388" name="Google Shape;388;p30"/>
          <p:cNvGrpSpPr/>
          <p:nvPr/>
        </p:nvGrpSpPr>
        <p:grpSpPr>
          <a:xfrm>
            <a:off x="230983" y="145925"/>
            <a:ext cx="482458" cy="241200"/>
            <a:chOff x="719996" y="145925"/>
            <a:chExt cx="482458" cy="241200"/>
          </a:xfrm>
        </p:grpSpPr>
        <p:sp>
          <p:nvSpPr>
            <p:cNvPr id="389" name="Google Shape;389;p30"/>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0"/>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 name="Google Shape;391;p30"/>
          <p:cNvGrpSpPr/>
          <p:nvPr/>
        </p:nvGrpSpPr>
        <p:grpSpPr>
          <a:xfrm rot="10800000">
            <a:off x="8430558" y="145925"/>
            <a:ext cx="482458" cy="241200"/>
            <a:chOff x="719996" y="145925"/>
            <a:chExt cx="482458" cy="241200"/>
          </a:xfrm>
        </p:grpSpPr>
        <p:sp>
          <p:nvSpPr>
            <p:cNvPr id="392" name="Google Shape;392;p30"/>
            <p:cNvSpPr/>
            <p:nvPr/>
          </p:nvSpPr>
          <p:spPr>
            <a:xfrm rot="10800000">
              <a:off x="719996" y="145925"/>
              <a:ext cx="241200" cy="241200"/>
            </a:xfrm>
            <a:prstGeom prst="pie">
              <a:avLst>
                <a:gd fmla="val 5457876" name="adj1"/>
                <a:gd fmla="val 16200000" name="adj2"/>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0"/>
            <p:cNvSpPr/>
            <p:nvPr/>
          </p:nvSpPr>
          <p:spPr>
            <a:xfrm rot="10800000">
              <a:off x="961254" y="145925"/>
              <a:ext cx="241200" cy="241200"/>
            </a:xfrm>
            <a:prstGeom prst="ellipse">
              <a:avLst/>
            </a:prstGeom>
            <a:solidFill>
              <a:srgbClr val="162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 name="Google Shape;394;p30"/>
          <p:cNvSpPr txBox="1"/>
          <p:nvPr/>
        </p:nvSpPr>
        <p:spPr>
          <a:xfrm>
            <a:off x="4898350" y="3301425"/>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latin typeface="Lexend Deca"/>
                <a:ea typeface="Lexend Deca"/>
                <a:cs typeface="Lexend Deca"/>
                <a:sym typeface="Lexend Deca"/>
              </a:rPr>
              <a:t>Centralized wallet </a:t>
            </a:r>
            <a:endParaRPr b="1"/>
          </a:p>
        </p:txBody>
      </p:sp>
      <p:pic>
        <p:nvPicPr>
          <p:cNvPr id="395" name="Google Shape;395;p30"/>
          <p:cNvPicPr preferRelativeResize="0"/>
          <p:nvPr/>
        </p:nvPicPr>
        <p:blipFill>
          <a:blip r:embed="rId5">
            <a:alphaModFix/>
          </a:blip>
          <a:stretch>
            <a:fillRect/>
          </a:stretch>
        </p:blipFill>
        <p:spPr>
          <a:xfrm>
            <a:off x="2033475" y="1575475"/>
            <a:ext cx="1062025" cy="861600"/>
          </a:xfrm>
          <a:prstGeom prst="rect">
            <a:avLst/>
          </a:prstGeom>
          <a:noFill/>
          <a:ln>
            <a:noFill/>
          </a:ln>
        </p:spPr>
      </p:pic>
      <p:pic>
        <p:nvPicPr>
          <p:cNvPr id="396" name="Google Shape;396;p30"/>
          <p:cNvPicPr preferRelativeResize="0"/>
          <p:nvPr/>
        </p:nvPicPr>
        <p:blipFill>
          <a:blip r:embed="rId6">
            <a:alphaModFix/>
          </a:blip>
          <a:stretch>
            <a:fillRect/>
          </a:stretch>
        </p:blipFill>
        <p:spPr>
          <a:xfrm>
            <a:off x="1044400" y="1538000"/>
            <a:ext cx="936550" cy="936550"/>
          </a:xfrm>
          <a:prstGeom prst="rect">
            <a:avLst/>
          </a:prstGeom>
          <a:noFill/>
          <a:ln>
            <a:noFill/>
          </a:ln>
        </p:spPr>
      </p:pic>
      <p:pic>
        <p:nvPicPr>
          <p:cNvPr id="397" name="Google Shape;397;p30"/>
          <p:cNvPicPr preferRelativeResize="0"/>
          <p:nvPr/>
        </p:nvPicPr>
        <p:blipFill>
          <a:blip r:embed="rId7">
            <a:alphaModFix/>
          </a:blip>
          <a:stretch>
            <a:fillRect/>
          </a:stretch>
        </p:blipFill>
        <p:spPr>
          <a:xfrm>
            <a:off x="1380350" y="2528325"/>
            <a:ext cx="1366725" cy="1023725"/>
          </a:xfrm>
          <a:prstGeom prst="rect">
            <a:avLst/>
          </a:prstGeom>
          <a:noFill/>
          <a:ln>
            <a:noFill/>
          </a:ln>
        </p:spPr>
      </p:pic>
      <p:sp>
        <p:nvSpPr>
          <p:cNvPr id="398" name="Google Shape;398;p30"/>
          <p:cNvSpPr txBox="1"/>
          <p:nvPr/>
        </p:nvSpPr>
        <p:spPr>
          <a:xfrm>
            <a:off x="347475" y="3716775"/>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Lexend Deca Light"/>
                <a:ea typeface="Lexend Deca Light"/>
                <a:cs typeface="Lexend Deca Light"/>
                <a:sym typeface="Lexend Deca Light"/>
              </a:rPr>
              <a:t>Dec</a:t>
            </a:r>
            <a:r>
              <a:rPr lang="en" sz="1800">
                <a:solidFill>
                  <a:schemeClr val="dk1"/>
                </a:solidFill>
                <a:latin typeface="Lexend Deca Light"/>
                <a:ea typeface="Lexend Deca Light"/>
                <a:cs typeface="Lexend Deca Light"/>
                <a:sym typeface="Lexend Deca Light"/>
              </a:rPr>
              <a:t>entralized wallet </a:t>
            </a:r>
            <a:endParaRPr/>
          </a:p>
        </p:txBody>
      </p:sp>
      <p:pic>
        <p:nvPicPr>
          <p:cNvPr id="399" name="Google Shape;399;p30"/>
          <p:cNvPicPr preferRelativeResize="0"/>
          <p:nvPr/>
        </p:nvPicPr>
        <p:blipFill>
          <a:blip r:embed="rId8">
            <a:alphaModFix/>
          </a:blip>
          <a:stretch>
            <a:fillRect/>
          </a:stretch>
        </p:blipFill>
        <p:spPr>
          <a:xfrm>
            <a:off x="2290338" y="766175"/>
            <a:ext cx="6690427" cy="4181526"/>
          </a:xfrm>
          <a:prstGeom prst="rect">
            <a:avLst/>
          </a:prstGeom>
          <a:noFill/>
          <a:ln>
            <a:noFill/>
          </a:ln>
        </p:spPr>
      </p:pic>
      <p:pic>
        <p:nvPicPr>
          <p:cNvPr id="400" name="Google Shape;400;p30"/>
          <p:cNvPicPr preferRelativeResize="0"/>
          <p:nvPr/>
        </p:nvPicPr>
        <p:blipFill rotWithShape="1">
          <a:blip r:embed="rId9">
            <a:alphaModFix/>
          </a:blip>
          <a:srcRect b="22390" l="26253" r="0" t="0"/>
          <a:stretch/>
        </p:blipFill>
        <p:spPr>
          <a:xfrm>
            <a:off x="719988" y="766200"/>
            <a:ext cx="6068700" cy="3991226"/>
          </a:xfrm>
          <a:prstGeom prst="rect">
            <a:avLst/>
          </a:prstGeom>
          <a:noFill/>
          <a:ln>
            <a:noFill/>
          </a:ln>
        </p:spPr>
      </p:pic>
      <p:pic>
        <p:nvPicPr>
          <p:cNvPr id="401" name="Google Shape;401;p30"/>
          <p:cNvPicPr preferRelativeResize="0"/>
          <p:nvPr/>
        </p:nvPicPr>
        <p:blipFill>
          <a:blip r:embed="rId10">
            <a:alphaModFix/>
          </a:blip>
          <a:stretch>
            <a:fillRect/>
          </a:stretch>
        </p:blipFill>
        <p:spPr>
          <a:xfrm>
            <a:off x="1881250" y="931549"/>
            <a:ext cx="4667400" cy="3872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99"/>
                                        </p:tgtEl>
                                        <p:attrNameLst>
                                          <p:attrName>style.visibility</p:attrName>
                                        </p:attrNameLst>
                                      </p:cBhvr>
                                      <p:to>
                                        <p:strVal val="visible"/>
                                      </p:to>
                                    </p:set>
                                    <p:anim calcmode="lin" valueType="num">
                                      <p:cBhvr additive="base">
                                        <p:cTn dur="100"/>
                                        <p:tgtEl>
                                          <p:spTgt spid="399"/>
                                        </p:tgtEl>
                                        <p:attrNameLst>
                                          <p:attrName>ppt_w</p:attrName>
                                        </p:attrNameLst>
                                      </p:cBhvr>
                                      <p:tavLst>
                                        <p:tav fmla="" tm="0">
                                          <p:val>
                                            <p:strVal val="0"/>
                                          </p:val>
                                        </p:tav>
                                        <p:tav fmla="" tm="100000">
                                          <p:val>
                                            <p:strVal val="#ppt_w"/>
                                          </p:val>
                                        </p:tav>
                                      </p:tavLst>
                                    </p:anim>
                                    <p:anim calcmode="lin" valueType="num">
                                      <p:cBhvr additive="base">
                                        <p:cTn dur="100"/>
                                        <p:tgtEl>
                                          <p:spTgt spid="399"/>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400"/>
                                        </p:tgtEl>
                                        <p:attrNameLst>
                                          <p:attrName>style.visibility</p:attrName>
                                        </p:attrNameLst>
                                      </p:cBhvr>
                                      <p:to>
                                        <p:strVal val="visible"/>
                                      </p:to>
                                    </p:set>
                                    <p:anim calcmode="lin" valueType="num">
                                      <p:cBhvr additive="base">
                                        <p:cTn dur="1"/>
                                        <p:tgtEl>
                                          <p:spTgt spid="400"/>
                                        </p:tgtEl>
                                        <p:attrNameLst>
                                          <p:attrName>ppt_w</p:attrName>
                                        </p:attrNameLst>
                                      </p:cBhvr>
                                      <p:tavLst>
                                        <p:tav fmla="" tm="0">
                                          <p:val>
                                            <p:strVal val="0"/>
                                          </p:val>
                                        </p:tav>
                                        <p:tav fmla="" tm="100000">
                                          <p:val>
                                            <p:strVal val="#ppt_w"/>
                                          </p:val>
                                        </p:tav>
                                      </p:tavLst>
                                    </p:anim>
                                    <p:anim calcmode="lin" valueType="num">
                                      <p:cBhvr additive="base">
                                        <p:cTn dur="1"/>
                                        <p:tgtEl>
                                          <p:spTgt spid="400"/>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1"/>
                                        </p:tgtEl>
                                        <p:attrNameLst>
                                          <p:attrName>style.visibility</p:attrName>
                                        </p:attrNameLst>
                                      </p:cBhvr>
                                      <p:to>
                                        <p:strVal val="visible"/>
                                      </p:to>
                                    </p:set>
                                    <p:animEffect filter="fade" transition="in">
                                      <p:cBhvr>
                                        <p:cTn dur="1000"/>
                                        <p:tgtEl>
                                          <p:spTgt spid="4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01"/>
                                        </p:tgtEl>
                                        <p:attrNameLst>
                                          <p:attrName>style.visibility</p:attrName>
                                        </p:attrNameLst>
                                      </p:cBhvr>
                                      <p:to>
                                        <p:strVal val="visible"/>
                                      </p:to>
                                    </p:set>
                                    <p:anim calcmode="lin" valueType="num">
                                      <p:cBhvr additive="base">
                                        <p:cTn dur="1000"/>
                                        <p:tgtEl>
                                          <p:spTgt spid="40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31"/>
          <p:cNvSpPr/>
          <p:nvPr/>
        </p:nvSpPr>
        <p:spPr>
          <a:xfrm>
            <a:off x="726875" y="1770450"/>
            <a:ext cx="5100000" cy="2766300"/>
          </a:xfrm>
          <a:prstGeom prst="roundRect">
            <a:avLst>
              <a:gd fmla="val 909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07" name="Google Shape;407;p31"/>
          <p:cNvSpPr txBox="1"/>
          <p:nvPr>
            <p:ph type="title"/>
          </p:nvPr>
        </p:nvSpPr>
        <p:spPr>
          <a:xfrm>
            <a:off x="986975" y="1865700"/>
            <a:ext cx="4909500" cy="1702200"/>
          </a:xfrm>
          <a:prstGeom prst="rect">
            <a:avLst/>
          </a:prstGeom>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 sz="5000">
                <a:solidFill>
                  <a:schemeClr val="lt1"/>
                </a:solidFill>
              </a:rPr>
              <a:t>Wally Wallet</a:t>
            </a:r>
            <a:endParaRPr sz="2600">
              <a:solidFill>
                <a:schemeClr val="lt1"/>
              </a:solidFill>
            </a:endParaRPr>
          </a:p>
        </p:txBody>
      </p:sp>
      <p:pic>
        <p:nvPicPr>
          <p:cNvPr id="408" name="Google Shape;408;p31"/>
          <p:cNvPicPr preferRelativeResize="0"/>
          <p:nvPr/>
        </p:nvPicPr>
        <p:blipFill>
          <a:blip r:embed="rId3">
            <a:alphaModFix/>
          </a:blip>
          <a:stretch>
            <a:fillRect/>
          </a:stretch>
        </p:blipFill>
        <p:spPr>
          <a:xfrm>
            <a:off x="5826880" y="346025"/>
            <a:ext cx="2628940" cy="4756250"/>
          </a:xfrm>
          <a:prstGeom prst="rect">
            <a:avLst/>
          </a:prstGeom>
          <a:noFill/>
          <a:ln>
            <a:noFill/>
          </a:ln>
        </p:spPr>
      </p:pic>
      <p:pic>
        <p:nvPicPr>
          <p:cNvPr id="409" name="Google Shape;409;p31"/>
          <p:cNvPicPr preferRelativeResize="0"/>
          <p:nvPr/>
        </p:nvPicPr>
        <p:blipFill rotWithShape="1">
          <a:blip r:embed="rId4">
            <a:alphaModFix/>
          </a:blip>
          <a:srcRect b="80011" l="0" r="0" t="9629"/>
          <a:stretch/>
        </p:blipFill>
        <p:spPr>
          <a:xfrm>
            <a:off x="5826875" y="804034"/>
            <a:ext cx="2628951" cy="492687"/>
          </a:xfrm>
          <a:prstGeom prst="rect">
            <a:avLst/>
          </a:prstGeom>
          <a:noFill/>
          <a:ln>
            <a:noFill/>
          </a:ln>
        </p:spPr>
      </p:pic>
      <p:pic>
        <p:nvPicPr>
          <p:cNvPr id="410" name="Google Shape;410;p31"/>
          <p:cNvPicPr preferRelativeResize="0"/>
          <p:nvPr/>
        </p:nvPicPr>
        <p:blipFill rotWithShape="1">
          <a:blip r:embed="rId5">
            <a:alphaModFix/>
          </a:blip>
          <a:srcRect b="0" l="9136" r="9136" t="0"/>
          <a:stretch/>
        </p:blipFill>
        <p:spPr>
          <a:xfrm rot="3151">
            <a:off x="6323107" y="1027954"/>
            <a:ext cx="1636501" cy="3507900"/>
          </a:xfrm>
          <a:prstGeom prst="roundRect">
            <a:avLst>
              <a:gd fmla="val 12408" name="adj"/>
            </a:avLst>
          </a:prstGeom>
          <a:noFill/>
          <a:ln>
            <a:noFill/>
          </a:ln>
        </p:spPr>
      </p:pic>
      <p:pic>
        <p:nvPicPr>
          <p:cNvPr id="411" name="Google Shape;411;p31"/>
          <p:cNvPicPr preferRelativeResize="0"/>
          <p:nvPr/>
        </p:nvPicPr>
        <p:blipFill rotWithShape="1">
          <a:blip r:embed="rId4">
            <a:alphaModFix/>
          </a:blip>
          <a:srcRect b="80011" l="0" r="0" t="9629"/>
          <a:stretch/>
        </p:blipFill>
        <p:spPr>
          <a:xfrm>
            <a:off x="5826875" y="804034"/>
            <a:ext cx="2628951" cy="492687"/>
          </a:xfrm>
          <a:prstGeom prst="rect">
            <a:avLst/>
          </a:prstGeom>
          <a:noFill/>
          <a:ln>
            <a:noFill/>
          </a:ln>
        </p:spPr>
      </p:pic>
      <p:sp>
        <p:nvSpPr>
          <p:cNvPr id="412" name="Google Shape;412;p31"/>
          <p:cNvSpPr txBox="1"/>
          <p:nvPr>
            <p:ph idx="4294967295" type="title"/>
          </p:nvPr>
        </p:nvSpPr>
        <p:spPr>
          <a:xfrm>
            <a:off x="877450" y="57925"/>
            <a:ext cx="2227200" cy="205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900"/>
              <a:t>02</a:t>
            </a:r>
            <a:endParaRPr sz="9900"/>
          </a:p>
        </p:txBody>
      </p:sp>
      <p:sp>
        <p:nvSpPr>
          <p:cNvPr id="413" name="Google Shape;413;p31"/>
          <p:cNvSpPr txBox="1"/>
          <p:nvPr/>
        </p:nvSpPr>
        <p:spPr>
          <a:xfrm>
            <a:off x="1134575" y="3257050"/>
            <a:ext cx="4284600" cy="769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3800">
                <a:solidFill>
                  <a:schemeClr val="lt1"/>
                </a:solidFill>
                <a:latin typeface="Montserrat"/>
                <a:ea typeface="Montserrat"/>
                <a:cs typeface="Montserrat"/>
                <a:sym typeface="Montserrat"/>
              </a:rPr>
              <a:t>— </a:t>
            </a:r>
            <a:r>
              <a:rPr b="1" lang="en" sz="3800">
                <a:solidFill>
                  <a:schemeClr val="lt1"/>
                </a:solidFill>
                <a:latin typeface="Montserrat"/>
                <a:ea typeface="Montserrat"/>
                <a:cs typeface="Montserrat"/>
                <a:sym typeface="Montserrat"/>
              </a:rPr>
              <a:t>our </a:t>
            </a:r>
            <a:r>
              <a:rPr b="1" lang="en" sz="3800">
                <a:solidFill>
                  <a:schemeClr val="lt1"/>
                </a:solidFill>
                <a:latin typeface="Montserrat"/>
                <a:ea typeface="Montserrat"/>
                <a:cs typeface="Montserrat"/>
                <a:sym typeface="Montserrat"/>
              </a:rPr>
              <a:t>solution</a:t>
            </a:r>
            <a:endParaRPr b="1" sz="2600">
              <a:solidFill>
                <a:schemeClr val="lt1"/>
              </a:solidFill>
              <a:latin typeface="Montserrat"/>
              <a:ea typeface="Montserrat"/>
              <a:cs typeface="Montserrat"/>
              <a:sym typeface="Montserrat"/>
            </a:endParaRPr>
          </a:p>
        </p:txBody>
      </p:sp>
      <p:sp>
        <p:nvSpPr>
          <p:cNvPr id="414" name="Google Shape;414;p31"/>
          <p:cNvSpPr txBox="1"/>
          <p:nvPr>
            <p:ph idx="1" type="subTitle"/>
          </p:nvPr>
        </p:nvSpPr>
        <p:spPr>
          <a:xfrm>
            <a:off x="884550" y="851650"/>
            <a:ext cx="7374900" cy="1843500"/>
          </a:xfrm>
          <a:prstGeom prst="rect">
            <a:avLst/>
          </a:prstGeom>
          <a:solidFill>
            <a:schemeClr val="lt2"/>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FF0000"/>
                </a:solidFill>
                <a:latin typeface="Lexend Deca"/>
                <a:ea typeface="Lexend Deca"/>
                <a:cs typeface="Lexend Deca"/>
                <a:sym typeface="Lexend Deca"/>
              </a:rPr>
              <a:t>“</a:t>
            </a:r>
            <a:r>
              <a:rPr b="1" lang="en" sz="4000">
                <a:solidFill>
                  <a:srgbClr val="FF0000"/>
                </a:solidFill>
                <a:latin typeface="Lexend Deca"/>
                <a:ea typeface="Lexend Deca"/>
                <a:cs typeface="Lexend Deca"/>
                <a:sym typeface="Lexend Deca"/>
              </a:rPr>
              <a:t>Save your time in the tedious transactions.”</a:t>
            </a:r>
            <a:endParaRPr sz="4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414"/>
                                        </p:tgtEl>
                                        <p:attrNameLst>
                                          <p:attrName>style.visibility</p:attrName>
                                        </p:attrNameLst>
                                      </p:cBhvr>
                                      <p:to>
                                        <p:strVal val="visible"/>
                                      </p:to>
                                    </p:set>
                                    <p:anim calcmode="lin" valueType="num">
                                      <p:cBhvr additive="base">
                                        <p:cTn dur="1000"/>
                                        <p:tgtEl>
                                          <p:spTgt spid="414"/>
                                        </p:tgtEl>
                                        <p:attrNameLst>
                                          <p:attrName>ppt_w</p:attrName>
                                        </p:attrNameLst>
                                      </p:cBhvr>
                                      <p:tavLst>
                                        <p:tav fmla="" tm="0">
                                          <p:val>
                                            <p:strVal val="0"/>
                                          </p:val>
                                        </p:tav>
                                        <p:tav fmla="" tm="100000">
                                          <p:val>
                                            <p:strVal val="#ppt_w"/>
                                          </p:val>
                                        </p:tav>
                                      </p:tavLst>
                                    </p:anim>
                                    <p:anim calcmode="lin" valueType="num">
                                      <p:cBhvr additive="base">
                                        <p:cTn dur="1000"/>
                                        <p:tgtEl>
                                          <p:spTgt spid="414"/>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2"/>
          <p:cNvSpPr/>
          <p:nvPr/>
        </p:nvSpPr>
        <p:spPr>
          <a:xfrm>
            <a:off x="472600" y="525250"/>
            <a:ext cx="8217000" cy="572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000">
              <a:solidFill>
                <a:schemeClr val="lt1"/>
              </a:solidFill>
              <a:latin typeface="Montserrat"/>
              <a:ea typeface="Montserrat"/>
              <a:cs typeface="Montserrat"/>
              <a:sym typeface="Montserrat"/>
            </a:endParaRPr>
          </a:p>
        </p:txBody>
      </p:sp>
      <p:sp>
        <p:nvSpPr>
          <p:cNvPr id="420" name="Google Shape;420;p32"/>
          <p:cNvSpPr txBox="1"/>
          <p:nvPr>
            <p:ph type="title"/>
          </p:nvPr>
        </p:nvSpPr>
        <p:spPr>
          <a:xfrm>
            <a:off x="720000" y="525250"/>
            <a:ext cx="7704000" cy="57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lt1"/>
                </a:solidFill>
              </a:rPr>
              <a:t>Solutions</a:t>
            </a:r>
            <a:endParaRPr>
              <a:solidFill>
                <a:schemeClr val="lt1"/>
              </a:solidFill>
            </a:endParaRPr>
          </a:p>
        </p:txBody>
      </p:sp>
      <p:sp>
        <p:nvSpPr>
          <p:cNvPr id="421" name="Google Shape;421;p32"/>
          <p:cNvSpPr/>
          <p:nvPr/>
        </p:nvSpPr>
        <p:spPr>
          <a:xfrm>
            <a:off x="4664038" y="1238572"/>
            <a:ext cx="3609900" cy="647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a:solidFill>
                  <a:schemeClr val="lt1"/>
                </a:solidFill>
                <a:latin typeface="Montserrat"/>
                <a:ea typeface="Montserrat"/>
                <a:cs typeface="Montserrat"/>
                <a:sym typeface="Montserrat"/>
              </a:rPr>
              <a:t> Kevin want to buy something with USDC on the Dapp</a:t>
            </a:r>
            <a:endParaRPr b="1">
              <a:solidFill>
                <a:schemeClr val="lt1"/>
              </a:solidFill>
              <a:latin typeface="Montserrat"/>
              <a:ea typeface="Montserrat"/>
              <a:cs typeface="Montserrat"/>
              <a:sym typeface="Montserrat"/>
            </a:endParaRPr>
          </a:p>
        </p:txBody>
      </p:sp>
      <p:sp>
        <p:nvSpPr>
          <p:cNvPr id="422" name="Google Shape;422;p32"/>
          <p:cNvSpPr/>
          <p:nvPr/>
        </p:nvSpPr>
        <p:spPr>
          <a:xfrm>
            <a:off x="805975" y="3807700"/>
            <a:ext cx="3389400" cy="10077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A popup will show up on your mobile to ask you if you accept the transaction</a:t>
            </a:r>
            <a:endParaRPr sz="1200">
              <a:solidFill>
                <a:schemeClr val="dk1"/>
              </a:solidFill>
              <a:latin typeface="Montserrat"/>
              <a:ea typeface="Montserrat"/>
              <a:cs typeface="Montserrat"/>
              <a:sym typeface="Montserrat"/>
            </a:endParaRPr>
          </a:p>
        </p:txBody>
      </p:sp>
      <p:sp>
        <p:nvSpPr>
          <p:cNvPr id="423" name="Google Shape;423;p32"/>
          <p:cNvSpPr/>
          <p:nvPr/>
        </p:nvSpPr>
        <p:spPr>
          <a:xfrm>
            <a:off x="3862000" y="2254225"/>
            <a:ext cx="5213975" cy="1007700"/>
          </a:xfrm>
          <a:prstGeom prst="flowChartDecis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0000"/>
                </a:solidFill>
                <a:highlight>
                  <a:srgbClr val="F8F9FA"/>
                </a:highlight>
                <a:latin typeface="Lexend Deca"/>
                <a:ea typeface="Lexend Deca"/>
                <a:cs typeface="Lexend Deca"/>
                <a:sym typeface="Lexend Deca"/>
              </a:rPr>
              <a:t>If this dapp is authorised </a:t>
            </a:r>
            <a:endParaRPr b="1">
              <a:solidFill>
                <a:srgbClr val="FF0000"/>
              </a:solidFill>
              <a:highlight>
                <a:srgbClr val="F8F9FA"/>
              </a:highlight>
              <a:latin typeface="Lexend Deca"/>
              <a:ea typeface="Lexend Deca"/>
              <a:cs typeface="Lexend Deca"/>
              <a:sym typeface="Lexend Deca"/>
            </a:endParaRPr>
          </a:p>
          <a:p>
            <a:pPr indent="0" lvl="0" marL="0" rtl="0" algn="ctr">
              <a:spcBef>
                <a:spcPts val="0"/>
              </a:spcBef>
              <a:spcAft>
                <a:spcPts val="0"/>
              </a:spcAft>
              <a:buNone/>
            </a:pPr>
            <a:r>
              <a:rPr b="1" lang="en">
                <a:solidFill>
                  <a:srgbClr val="FF0000"/>
                </a:solidFill>
                <a:highlight>
                  <a:srgbClr val="F8F9FA"/>
                </a:highlight>
                <a:latin typeface="Lexend Deca"/>
                <a:ea typeface="Lexend Deca"/>
                <a:cs typeface="Lexend Deca"/>
                <a:sym typeface="Lexend Deca"/>
              </a:rPr>
              <a:t>to spend USDC？</a:t>
            </a:r>
            <a:endParaRPr sz="1900">
              <a:latin typeface="Lexend Deca"/>
              <a:ea typeface="Lexend Deca"/>
              <a:cs typeface="Lexend Deca"/>
              <a:sym typeface="Lexend Deca"/>
            </a:endParaRPr>
          </a:p>
        </p:txBody>
      </p:sp>
      <p:cxnSp>
        <p:nvCxnSpPr>
          <p:cNvPr id="424" name="Google Shape;424;p32"/>
          <p:cNvCxnSpPr>
            <a:stCxn id="421" idx="2"/>
            <a:endCxn id="423" idx="0"/>
          </p:cNvCxnSpPr>
          <p:nvPr/>
        </p:nvCxnSpPr>
        <p:spPr>
          <a:xfrm>
            <a:off x="6468988" y="1885972"/>
            <a:ext cx="0" cy="368400"/>
          </a:xfrm>
          <a:prstGeom prst="straightConnector1">
            <a:avLst/>
          </a:prstGeom>
          <a:noFill/>
          <a:ln cap="flat" cmpd="sng" w="9525">
            <a:solidFill>
              <a:schemeClr val="dk2"/>
            </a:solidFill>
            <a:prstDash val="solid"/>
            <a:round/>
            <a:headEnd len="med" w="med" type="none"/>
            <a:tailEnd len="med" w="med" type="none"/>
          </a:ln>
        </p:spPr>
      </p:cxnSp>
      <p:sp>
        <p:nvSpPr>
          <p:cNvPr id="425" name="Google Shape;425;p32"/>
          <p:cNvSpPr/>
          <p:nvPr/>
        </p:nvSpPr>
        <p:spPr>
          <a:xfrm>
            <a:off x="4577488" y="3807700"/>
            <a:ext cx="3783000" cy="10077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The transaction will be send automatically without disturbing the user.</a:t>
            </a:r>
            <a:endParaRPr>
              <a:solidFill>
                <a:schemeClr val="dk1"/>
              </a:solidFill>
              <a:latin typeface="Montserrat"/>
              <a:ea typeface="Montserrat"/>
              <a:cs typeface="Montserrat"/>
              <a:sym typeface="Montserrat"/>
            </a:endParaRPr>
          </a:p>
        </p:txBody>
      </p:sp>
      <p:cxnSp>
        <p:nvCxnSpPr>
          <p:cNvPr id="426" name="Google Shape;426;p32"/>
          <p:cNvCxnSpPr>
            <a:stCxn id="423" idx="2"/>
            <a:endCxn id="425" idx="0"/>
          </p:cNvCxnSpPr>
          <p:nvPr/>
        </p:nvCxnSpPr>
        <p:spPr>
          <a:xfrm>
            <a:off x="6468988" y="3261925"/>
            <a:ext cx="0" cy="545700"/>
          </a:xfrm>
          <a:prstGeom prst="straightConnector1">
            <a:avLst/>
          </a:prstGeom>
          <a:noFill/>
          <a:ln cap="flat" cmpd="sng" w="9525">
            <a:solidFill>
              <a:schemeClr val="dk2"/>
            </a:solidFill>
            <a:prstDash val="solid"/>
            <a:round/>
            <a:headEnd len="med" w="med" type="none"/>
            <a:tailEnd len="med" w="med" type="triangle"/>
          </a:ln>
        </p:spPr>
      </p:cxnSp>
      <p:cxnSp>
        <p:nvCxnSpPr>
          <p:cNvPr id="427" name="Google Shape;427;p32"/>
          <p:cNvCxnSpPr>
            <a:stCxn id="423" idx="1"/>
            <a:endCxn id="422" idx="0"/>
          </p:cNvCxnSpPr>
          <p:nvPr/>
        </p:nvCxnSpPr>
        <p:spPr>
          <a:xfrm flipH="1">
            <a:off x="2500600" y="2758075"/>
            <a:ext cx="1361400" cy="1049700"/>
          </a:xfrm>
          <a:prstGeom prst="bentConnector2">
            <a:avLst/>
          </a:prstGeom>
          <a:noFill/>
          <a:ln cap="flat" cmpd="sng" w="9525">
            <a:solidFill>
              <a:schemeClr val="dk2"/>
            </a:solidFill>
            <a:prstDash val="solid"/>
            <a:round/>
            <a:headEnd len="med" w="med" type="none"/>
            <a:tailEnd len="med" w="med" type="none"/>
          </a:ln>
        </p:spPr>
      </p:cxnSp>
      <p:sp>
        <p:nvSpPr>
          <p:cNvPr id="428" name="Google Shape;428;p32"/>
          <p:cNvSpPr txBox="1"/>
          <p:nvPr/>
        </p:nvSpPr>
        <p:spPr>
          <a:xfrm>
            <a:off x="6469000" y="3261925"/>
            <a:ext cx="93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00"/>
                </a:solidFill>
                <a:latin typeface="Lexend Deca Light"/>
                <a:ea typeface="Lexend Deca Light"/>
                <a:cs typeface="Lexend Deca Light"/>
                <a:sym typeface="Lexend Deca Light"/>
              </a:rPr>
              <a:t>YES！</a:t>
            </a:r>
            <a:endParaRPr>
              <a:solidFill>
                <a:srgbClr val="FF0000"/>
              </a:solidFill>
              <a:latin typeface="Lexend Deca Light"/>
              <a:ea typeface="Lexend Deca Light"/>
              <a:cs typeface="Lexend Deca Light"/>
              <a:sym typeface="Lexend Deca Light"/>
            </a:endParaRPr>
          </a:p>
        </p:txBody>
      </p:sp>
      <p:sp>
        <p:nvSpPr>
          <p:cNvPr id="429" name="Google Shape;429;p32"/>
          <p:cNvSpPr txBox="1"/>
          <p:nvPr/>
        </p:nvSpPr>
        <p:spPr>
          <a:xfrm>
            <a:off x="2593700" y="2861725"/>
            <a:ext cx="93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00"/>
                </a:solidFill>
                <a:latin typeface="Lexend Deca Light"/>
                <a:ea typeface="Lexend Deca Light"/>
                <a:cs typeface="Lexend Deca Light"/>
                <a:sym typeface="Lexend Deca Light"/>
              </a:rPr>
              <a:t>NO！</a:t>
            </a:r>
            <a:endParaRPr>
              <a:solidFill>
                <a:srgbClr val="FF0000"/>
              </a:solidFill>
              <a:latin typeface="Lexend Deca Light"/>
              <a:ea typeface="Lexend Deca Light"/>
              <a:cs typeface="Lexend Deca Light"/>
              <a:sym typeface="Lexend Deca Light"/>
            </a:endParaRPr>
          </a:p>
        </p:txBody>
      </p:sp>
      <p:sp>
        <p:nvSpPr>
          <p:cNvPr id="430" name="Google Shape;430;p32"/>
          <p:cNvSpPr txBox="1"/>
          <p:nvPr/>
        </p:nvSpPr>
        <p:spPr>
          <a:xfrm>
            <a:off x="720000" y="1548588"/>
            <a:ext cx="26430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rgbClr val="FF0000"/>
                </a:solidFill>
                <a:latin typeface="Lexend Deca"/>
                <a:ea typeface="Lexend Deca"/>
                <a:cs typeface="Lexend Deca"/>
                <a:sym typeface="Lexend Deca"/>
              </a:rPr>
              <a:t>Core idea: </a:t>
            </a:r>
            <a:endParaRPr b="1" sz="1600">
              <a:solidFill>
                <a:srgbClr val="FF0000"/>
              </a:solidFill>
              <a:latin typeface="Lexend Deca"/>
              <a:ea typeface="Lexend Deca"/>
              <a:cs typeface="Lexend Deca"/>
              <a:sym typeface="Lexend Deca"/>
            </a:endParaRPr>
          </a:p>
          <a:p>
            <a:pPr indent="0" lvl="0" marL="0" rtl="0" algn="l">
              <a:spcBef>
                <a:spcPts val="0"/>
              </a:spcBef>
              <a:spcAft>
                <a:spcPts val="0"/>
              </a:spcAft>
              <a:buNone/>
            </a:pPr>
            <a:r>
              <a:rPr lang="en">
                <a:solidFill>
                  <a:srgbClr val="FF0000"/>
                </a:solidFill>
                <a:latin typeface="Lexend Deca Light"/>
                <a:ea typeface="Lexend Deca Light"/>
                <a:cs typeface="Lexend Deca Light"/>
                <a:sym typeface="Lexend Deca Light"/>
              </a:rPr>
              <a:t>Change the way you accept transactions. </a:t>
            </a:r>
            <a:endParaRPr>
              <a:solidFill>
                <a:srgbClr val="FF0000"/>
              </a:solidFill>
              <a:latin typeface="Lexend Deca Light"/>
              <a:ea typeface="Lexend Deca Light"/>
              <a:cs typeface="Lexend Deca Light"/>
              <a:sym typeface="Lexend Deca Light"/>
            </a:endParaRPr>
          </a:p>
        </p:txBody>
      </p:sp>
      <p:grpSp>
        <p:nvGrpSpPr>
          <p:cNvPr id="431" name="Google Shape;431;p32"/>
          <p:cNvGrpSpPr/>
          <p:nvPr/>
        </p:nvGrpSpPr>
        <p:grpSpPr>
          <a:xfrm>
            <a:off x="2695389" y="369070"/>
            <a:ext cx="3483761" cy="4931615"/>
            <a:chOff x="2695389" y="369070"/>
            <a:chExt cx="3483761" cy="4931615"/>
          </a:xfrm>
        </p:grpSpPr>
        <p:pic>
          <p:nvPicPr>
            <p:cNvPr id="432" name="Google Shape;432;p32"/>
            <p:cNvPicPr preferRelativeResize="0"/>
            <p:nvPr/>
          </p:nvPicPr>
          <p:blipFill>
            <a:blip r:embed="rId3">
              <a:alphaModFix/>
            </a:blip>
            <a:stretch>
              <a:fillRect/>
            </a:stretch>
          </p:blipFill>
          <p:spPr>
            <a:xfrm>
              <a:off x="3040661" y="369070"/>
              <a:ext cx="2793204" cy="4931615"/>
            </a:xfrm>
            <a:prstGeom prst="rect">
              <a:avLst/>
            </a:prstGeom>
            <a:noFill/>
            <a:ln>
              <a:noFill/>
            </a:ln>
          </p:spPr>
        </p:pic>
        <p:pic>
          <p:nvPicPr>
            <p:cNvPr id="433" name="Google Shape;433;p32"/>
            <p:cNvPicPr preferRelativeResize="0"/>
            <p:nvPr/>
          </p:nvPicPr>
          <p:blipFill rotWithShape="1">
            <a:blip r:embed="rId4">
              <a:alphaModFix/>
            </a:blip>
            <a:srcRect b="0" l="9657" r="9657" t="0"/>
            <a:stretch/>
          </p:blipFill>
          <p:spPr>
            <a:xfrm rot="2496">
              <a:off x="3610851" y="1076038"/>
              <a:ext cx="1652700" cy="3577800"/>
            </a:xfrm>
            <a:prstGeom prst="roundRect">
              <a:avLst>
                <a:gd fmla="val 12408" name="adj"/>
              </a:avLst>
            </a:prstGeom>
            <a:noFill/>
            <a:ln>
              <a:noFill/>
            </a:ln>
          </p:spPr>
        </p:pic>
        <p:pic>
          <p:nvPicPr>
            <p:cNvPr id="434" name="Google Shape;434;p32"/>
            <p:cNvPicPr preferRelativeResize="0"/>
            <p:nvPr/>
          </p:nvPicPr>
          <p:blipFill rotWithShape="1">
            <a:blip r:embed="rId5">
              <a:alphaModFix/>
            </a:blip>
            <a:srcRect b="80011" l="0" r="0" t="9629"/>
            <a:stretch/>
          </p:blipFill>
          <p:spPr>
            <a:xfrm>
              <a:off x="2695389" y="773887"/>
              <a:ext cx="3483761" cy="711224"/>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431"/>
                                        </p:tgtEl>
                                        <p:attrNameLst>
                                          <p:attrName>style.visibility</p:attrName>
                                        </p:attrNameLst>
                                      </p:cBhvr>
                                      <p:to>
                                        <p:strVal val="visible"/>
                                      </p:to>
                                    </p:set>
                                    <p:anim calcmode="lin" valueType="num">
                                      <p:cBhvr additive="base">
                                        <p:cTn dur="1000"/>
                                        <p:tgtEl>
                                          <p:spTgt spid="431"/>
                                        </p:tgtEl>
                                        <p:attrNameLst>
                                          <p:attrName>ppt_w</p:attrName>
                                        </p:attrNameLst>
                                      </p:cBhvr>
                                      <p:tavLst>
                                        <p:tav fmla="" tm="0">
                                          <p:val>
                                            <p:strVal val="0"/>
                                          </p:val>
                                        </p:tav>
                                        <p:tav fmla="" tm="100000">
                                          <p:val>
                                            <p:strVal val="#ppt_w"/>
                                          </p:val>
                                        </p:tav>
                                      </p:tavLst>
                                    </p:anim>
                                    <p:anim calcmode="lin" valueType="num">
                                      <p:cBhvr additive="base">
                                        <p:cTn dur="1000"/>
                                        <p:tgtEl>
                                          <p:spTgt spid="43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33"/>
          <p:cNvSpPr/>
          <p:nvPr/>
        </p:nvSpPr>
        <p:spPr>
          <a:xfrm>
            <a:off x="472600" y="525250"/>
            <a:ext cx="8217000" cy="572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000">
              <a:solidFill>
                <a:schemeClr val="lt1"/>
              </a:solidFill>
              <a:latin typeface="Montserrat"/>
              <a:ea typeface="Montserrat"/>
              <a:cs typeface="Montserrat"/>
              <a:sym typeface="Montserrat"/>
            </a:endParaRPr>
          </a:p>
        </p:txBody>
      </p:sp>
      <p:sp>
        <p:nvSpPr>
          <p:cNvPr id="440" name="Google Shape;440;p33"/>
          <p:cNvSpPr txBox="1"/>
          <p:nvPr>
            <p:ph type="title"/>
          </p:nvPr>
        </p:nvSpPr>
        <p:spPr>
          <a:xfrm>
            <a:off x="720000" y="525250"/>
            <a:ext cx="7704000" cy="57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lt1"/>
                </a:solidFill>
              </a:rPr>
              <a:t>User Flow</a:t>
            </a:r>
            <a:endParaRPr>
              <a:solidFill>
                <a:schemeClr val="lt1"/>
              </a:solidFill>
            </a:endParaRPr>
          </a:p>
        </p:txBody>
      </p:sp>
      <p:sp>
        <p:nvSpPr>
          <p:cNvPr id="441" name="Google Shape;441;p33"/>
          <p:cNvSpPr/>
          <p:nvPr/>
        </p:nvSpPr>
        <p:spPr>
          <a:xfrm>
            <a:off x="861000" y="2253460"/>
            <a:ext cx="1128900" cy="5031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Step 1</a:t>
            </a:r>
            <a:endParaRPr b="1" sz="2000">
              <a:solidFill>
                <a:schemeClr val="lt1"/>
              </a:solidFill>
              <a:latin typeface="Montserrat"/>
              <a:ea typeface="Montserrat"/>
              <a:cs typeface="Montserrat"/>
              <a:sym typeface="Montserrat"/>
            </a:endParaRPr>
          </a:p>
        </p:txBody>
      </p:sp>
      <p:sp>
        <p:nvSpPr>
          <p:cNvPr id="442" name="Google Shape;442;p33"/>
          <p:cNvSpPr/>
          <p:nvPr/>
        </p:nvSpPr>
        <p:spPr>
          <a:xfrm>
            <a:off x="6024000" y="2285704"/>
            <a:ext cx="1204500" cy="5721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ontserrat"/>
                <a:ea typeface="Montserrat"/>
                <a:cs typeface="Montserrat"/>
                <a:sym typeface="Montserrat"/>
              </a:rPr>
              <a:t>Step 3</a:t>
            </a:r>
            <a:endParaRPr b="1" sz="2000">
              <a:solidFill>
                <a:schemeClr val="dk1"/>
              </a:solidFill>
              <a:latin typeface="Montserrat"/>
              <a:ea typeface="Montserrat"/>
              <a:cs typeface="Montserrat"/>
              <a:sym typeface="Montserrat"/>
            </a:endParaRPr>
          </a:p>
        </p:txBody>
      </p:sp>
      <p:sp>
        <p:nvSpPr>
          <p:cNvPr id="443" name="Google Shape;443;p33"/>
          <p:cNvSpPr/>
          <p:nvPr/>
        </p:nvSpPr>
        <p:spPr>
          <a:xfrm>
            <a:off x="3239100" y="2553038"/>
            <a:ext cx="1313700" cy="5031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ontserrat"/>
                <a:ea typeface="Montserrat"/>
                <a:cs typeface="Montserrat"/>
                <a:sym typeface="Montserrat"/>
              </a:rPr>
              <a:t>Step 2</a:t>
            </a:r>
            <a:endParaRPr b="1" sz="2000">
              <a:solidFill>
                <a:schemeClr val="dk1"/>
              </a:solidFill>
              <a:latin typeface="Montserrat"/>
              <a:ea typeface="Montserrat"/>
              <a:cs typeface="Montserrat"/>
              <a:sym typeface="Montserrat"/>
            </a:endParaRPr>
          </a:p>
        </p:txBody>
      </p:sp>
      <p:sp>
        <p:nvSpPr>
          <p:cNvPr id="444" name="Google Shape;444;p33"/>
          <p:cNvSpPr/>
          <p:nvPr/>
        </p:nvSpPr>
        <p:spPr>
          <a:xfrm>
            <a:off x="4388000" y="4022950"/>
            <a:ext cx="1249200" cy="5031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ontserrat"/>
                <a:ea typeface="Montserrat"/>
                <a:cs typeface="Montserrat"/>
                <a:sym typeface="Montserrat"/>
              </a:rPr>
              <a:t>Step 4</a:t>
            </a:r>
            <a:endParaRPr b="1" sz="2000">
              <a:solidFill>
                <a:schemeClr val="dk1"/>
              </a:solidFill>
              <a:latin typeface="Montserrat"/>
              <a:ea typeface="Montserrat"/>
              <a:cs typeface="Montserrat"/>
              <a:sym typeface="Montserrat"/>
            </a:endParaRPr>
          </a:p>
        </p:txBody>
      </p:sp>
      <p:cxnSp>
        <p:nvCxnSpPr>
          <p:cNvPr id="445" name="Google Shape;445;p33"/>
          <p:cNvCxnSpPr>
            <a:stCxn id="441" idx="3"/>
            <a:endCxn id="443" idx="1"/>
          </p:cNvCxnSpPr>
          <p:nvPr/>
        </p:nvCxnSpPr>
        <p:spPr>
          <a:xfrm>
            <a:off x="1989900" y="2505010"/>
            <a:ext cx="1249200" cy="299700"/>
          </a:xfrm>
          <a:prstGeom prst="bentConnector3">
            <a:avLst>
              <a:gd fmla="val 50000" name="adj1"/>
            </a:avLst>
          </a:prstGeom>
          <a:noFill/>
          <a:ln cap="flat" cmpd="sng" w="28575">
            <a:solidFill>
              <a:schemeClr val="dk1"/>
            </a:solidFill>
            <a:prstDash val="solid"/>
            <a:round/>
            <a:headEnd len="med" w="med" type="none"/>
            <a:tailEnd len="med" w="med" type="none"/>
          </a:ln>
        </p:spPr>
      </p:cxnSp>
      <p:cxnSp>
        <p:nvCxnSpPr>
          <p:cNvPr id="446" name="Google Shape;446;p33"/>
          <p:cNvCxnSpPr>
            <a:stCxn id="443" idx="3"/>
            <a:endCxn id="442" idx="1"/>
          </p:cNvCxnSpPr>
          <p:nvPr/>
        </p:nvCxnSpPr>
        <p:spPr>
          <a:xfrm flipH="1" rot="10800000">
            <a:off x="4552800" y="2571788"/>
            <a:ext cx="1471200" cy="232800"/>
          </a:xfrm>
          <a:prstGeom prst="bentConnector3">
            <a:avLst>
              <a:gd fmla="val 50000" name="adj1"/>
            </a:avLst>
          </a:prstGeom>
          <a:noFill/>
          <a:ln cap="flat" cmpd="sng" w="28575">
            <a:solidFill>
              <a:schemeClr val="dk1"/>
            </a:solidFill>
            <a:prstDash val="solid"/>
            <a:round/>
            <a:headEnd len="med" w="med" type="none"/>
            <a:tailEnd len="med" w="med" type="none"/>
          </a:ln>
        </p:spPr>
      </p:cxnSp>
      <p:cxnSp>
        <p:nvCxnSpPr>
          <p:cNvPr id="447" name="Google Shape;447;p33"/>
          <p:cNvCxnSpPr>
            <a:stCxn id="442" idx="3"/>
            <a:endCxn id="444" idx="0"/>
          </p:cNvCxnSpPr>
          <p:nvPr/>
        </p:nvCxnSpPr>
        <p:spPr>
          <a:xfrm flipH="1">
            <a:off x="5012700" y="2571754"/>
            <a:ext cx="2215800" cy="1451100"/>
          </a:xfrm>
          <a:prstGeom prst="bentConnector4">
            <a:avLst>
              <a:gd fmla="val -10747" name="adj1"/>
              <a:gd fmla="val 59860" name="adj2"/>
            </a:avLst>
          </a:prstGeom>
          <a:noFill/>
          <a:ln cap="flat" cmpd="sng" w="28575">
            <a:solidFill>
              <a:schemeClr val="dk1"/>
            </a:solidFill>
            <a:prstDash val="solid"/>
            <a:round/>
            <a:headEnd len="med" w="med" type="none"/>
            <a:tailEnd len="med" w="med" type="none"/>
          </a:ln>
        </p:spPr>
      </p:cxnSp>
      <p:sp>
        <p:nvSpPr>
          <p:cNvPr id="448" name="Google Shape;448;p33"/>
          <p:cNvSpPr txBox="1"/>
          <p:nvPr/>
        </p:nvSpPr>
        <p:spPr>
          <a:xfrm flipH="1">
            <a:off x="590300" y="1290725"/>
            <a:ext cx="1471800" cy="102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Lexend Deca Light"/>
                <a:ea typeface="Lexend Deca Light"/>
                <a:cs typeface="Lexend Deca Light"/>
                <a:sym typeface="Lexend Deca Light"/>
              </a:rPr>
              <a:t>User login on the dapp page</a:t>
            </a:r>
            <a:endParaRPr>
              <a:solidFill>
                <a:schemeClr val="dk1"/>
              </a:solidFill>
              <a:latin typeface="Lexend Deca Light"/>
              <a:ea typeface="Lexend Deca Light"/>
              <a:cs typeface="Lexend Deca Light"/>
              <a:sym typeface="Lexend Deca Light"/>
            </a:endParaRPr>
          </a:p>
        </p:txBody>
      </p:sp>
      <p:sp>
        <p:nvSpPr>
          <p:cNvPr id="449" name="Google Shape;449;p33"/>
          <p:cNvSpPr txBox="1"/>
          <p:nvPr/>
        </p:nvSpPr>
        <p:spPr>
          <a:xfrm flipH="1">
            <a:off x="5752300" y="3764050"/>
            <a:ext cx="3214800" cy="102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exend Deca Light"/>
                <a:ea typeface="Lexend Deca Light"/>
                <a:cs typeface="Lexend Deca Light"/>
                <a:sym typeface="Lexend Deca Light"/>
              </a:rPr>
              <a:t>Click on the dapp button you want to interact with and set your authorisation information. Access or reject the transaction</a:t>
            </a:r>
            <a:endParaRPr>
              <a:solidFill>
                <a:schemeClr val="dk1"/>
              </a:solidFill>
              <a:latin typeface="Lexend Deca Light"/>
              <a:ea typeface="Lexend Deca Light"/>
              <a:cs typeface="Lexend Deca Light"/>
              <a:sym typeface="Lexend Deca Light"/>
            </a:endParaRPr>
          </a:p>
          <a:p>
            <a:pPr indent="0" lvl="0" marL="0" rtl="0" algn="ctr">
              <a:spcBef>
                <a:spcPts val="0"/>
              </a:spcBef>
              <a:spcAft>
                <a:spcPts val="0"/>
              </a:spcAft>
              <a:buNone/>
            </a:pPr>
            <a:r>
              <a:rPr lang="en">
                <a:solidFill>
                  <a:schemeClr val="dk1"/>
                </a:solidFill>
                <a:latin typeface="Lexend Deca Light"/>
                <a:ea typeface="Lexend Deca Light"/>
                <a:cs typeface="Lexend Deca Light"/>
                <a:sym typeface="Lexend Deca Light"/>
              </a:rPr>
              <a:t>(can be changed later in settings)</a:t>
            </a:r>
            <a:endParaRPr>
              <a:solidFill>
                <a:schemeClr val="dk1"/>
              </a:solidFill>
              <a:latin typeface="Lexend Deca Light"/>
              <a:ea typeface="Lexend Deca Light"/>
              <a:cs typeface="Lexend Deca Light"/>
              <a:sym typeface="Lexend Deca Light"/>
            </a:endParaRPr>
          </a:p>
        </p:txBody>
      </p:sp>
      <p:sp>
        <p:nvSpPr>
          <p:cNvPr id="450" name="Google Shape;450;p33"/>
          <p:cNvSpPr txBox="1"/>
          <p:nvPr/>
        </p:nvSpPr>
        <p:spPr>
          <a:xfrm flipH="1">
            <a:off x="5637200" y="1163700"/>
            <a:ext cx="2236200" cy="1359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exend Deca Light"/>
                <a:ea typeface="Lexend Deca Light"/>
                <a:cs typeface="Lexend Deca Light"/>
                <a:sym typeface="Lexend Deca Light"/>
              </a:rPr>
              <a:t>Use Wally Wallet to scan the Dapp QR code or Type in the Dapp URL.</a:t>
            </a:r>
            <a:endParaRPr>
              <a:solidFill>
                <a:schemeClr val="dk1"/>
              </a:solidFill>
              <a:latin typeface="Lexend Deca Light"/>
              <a:ea typeface="Lexend Deca Light"/>
              <a:cs typeface="Lexend Deca Light"/>
              <a:sym typeface="Lexend Deca Light"/>
            </a:endParaRPr>
          </a:p>
        </p:txBody>
      </p:sp>
      <p:sp>
        <p:nvSpPr>
          <p:cNvPr id="451" name="Google Shape;451;p33"/>
          <p:cNvSpPr txBox="1"/>
          <p:nvPr/>
        </p:nvSpPr>
        <p:spPr>
          <a:xfrm flipH="1">
            <a:off x="2695450" y="1121375"/>
            <a:ext cx="2236200" cy="135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exend Deca Light"/>
                <a:ea typeface="Lexend Deca Light"/>
                <a:cs typeface="Lexend Deca Light"/>
                <a:sym typeface="Lexend Deca Light"/>
              </a:rPr>
              <a:t>Turn on the Wally Wallet and click the button “</a:t>
            </a:r>
            <a:r>
              <a:rPr b="1" lang="en">
                <a:solidFill>
                  <a:schemeClr val="dk1"/>
                </a:solidFill>
                <a:latin typeface="Lexend Deca"/>
                <a:ea typeface="Lexend Deca"/>
                <a:cs typeface="Lexend Deca"/>
                <a:sym typeface="Lexend Deca"/>
              </a:rPr>
              <a:t>Add An Dapp</a:t>
            </a:r>
            <a:r>
              <a:rPr lang="en">
                <a:solidFill>
                  <a:schemeClr val="dk1"/>
                </a:solidFill>
                <a:latin typeface="Lexend Deca Light"/>
                <a:ea typeface="Lexend Deca Light"/>
                <a:cs typeface="Lexend Deca Light"/>
                <a:sym typeface="Lexend Deca Light"/>
              </a:rPr>
              <a:t>” on the “</a:t>
            </a:r>
            <a:r>
              <a:rPr b="1" lang="en">
                <a:solidFill>
                  <a:schemeClr val="dk1"/>
                </a:solidFill>
                <a:latin typeface="Lexend Deca"/>
                <a:ea typeface="Lexend Deca"/>
                <a:cs typeface="Lexend Deca"/>
                <a:sym typeface="Lexend Deca"/>
              </a:rPr>
              <a:t>Dapps</a:t>
            </a:r>
            <a:r>
              <a:rPr lang="en">
                <a:solidFill>
                  <a:schemeClr val="dk1"/>
                </a:solidFill>
                <a:latin typeface="Lexend Deca Light"/>
                <a:ea typeface="Lexend Deca Light"/>
                <a:cs typeface="Lexend Deca Light"/>
                <a:sym typeface="Lexend Deca Light"/>
              </a:rPr>
              <a:t>” page.</a:t>
            </a:r>
            <a:endParaRPr>
              <a:solidFill>
                <a:schemeClr val="dk1"/>
              </a:solidFill>
              <a:latin typeface="Lexend Deca Light"/>
              <a:ea typeface="Lexend Deca Light"/>
              <a:cs typeface="Lexend Deca Light"/>
              <a:sym typeface="Lexend Deca Light"/>
            </a:endParaRPr>
          </a:p>
        </p:txBody>
      </p:sp>
      <p:sp>
        <p:nvSpPr>
          <p:cNvPr id="452" name="Google Shape;452;p33"/>
          <p:cNvSpPr txBox="1"/>
          <p:nvPr>
            <p:ph idx="4294967295" type="subTitle"/>
          </p:nvPr>
        </p:nvSpPr>
        <p:spPr>
          <a:xfrm>
            <a:off x="861000" y="3606625"/>
            <a:ext cx="1893300" cy="862800"/>
          </a:xfrm>
          <a:prstGeom prst="rect">
            <a:avLst/>
          </a:prstGeom>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0" lvl="0" marL="0" rtl="0" algn="l">
              <a:spcBef>
                <a:spcPts val="0"/>
              </a:spcBef>
              <a:spcAft>
                <a:spcPts val="1600"/>
              </a:spcAft>
              <a:buNone/>
            </a:pPr>
            <a:r>
              <a:rPr lang="en"/>
              <a:t>Done!!! No more worrying about being constantly interrupted!</a:t>
            </a:r>
            <a:endParaRPr/>
          </a:p>
        </p:txBody>
      </p:sp>
      <p:grpSp>
        <p:nvGrpSpPr>
          <p:cNvPr id="453" name="Google Shape;453;p33"/>
          <p:cNvGrpSpPr/>
          <p:nvPr/>
        </p:nvGrpSpPr>
        <p:grpSpPr>
          <a:xfrm>
            <a:off x="5752311" y="682355"/>
            <a:ext cx="3388952" cy="4618325"/>
            <a:chOff x="7662120" y="1290733"/>
            <a:chExt cx="1726942" cy="2244193"/>
          </a:xfrm>
        </p:grpSpPr>
        <p:pic>
          <p:nvPicPr>
            <p:cNvPr id="454" name="Google Shape;454;p33"/>
            <p:cNvPicPr preferRelativeResize="0"/>
            <p:nvPr/>
          </p:nvPicPr>
          <p:blipFill>
            <a:blip r:embed="rId3">
              <a:alphaModFix/>
            </a:blip>
            <a:stretch>
              <a:fillRect/>
            </a:stretch>
          </p:blipFill>
          <p:spPr>
            <a:xfrm>
              <a:off x="7833275" y="1290733"/>
              <a:ext cx="1384626" cy="2244193"/>
            </a:xfrm>
            <a:prstGeom prst="rect">
              <a:avLst/>
            </a:prstGeom>
            <a:noFill/>
            <a:ln>
              <a:noFill/>
            </a:ln>
          </p:spPr>
        </p:pic>
        <p:pic>
          <p:nvPicPr>
            <p:cNvPr id="455" name="Google Shape;455;p33"/>
            <p:cNvPicPr preferRelativeResize="0"/>
            <p:nvPr/>
          </p:nvPicPr>
          <p:blipFill rotWithShape="1">
            <a:blip r:embed="rId4">
              <a:alphaModFix/>
            </a:blip>
            <a:srcRect b="0" l="7162" r="7162" t="0"/>
            <a:stretch/>
          </p:blipFill>
          <p:spPr>
            <a:xfrm rot="2585">
              <a:off x="8137196" y="1612493"/>
              <a:ext cx="798000" cy="1628100"/>
            </a:xfrm>
            <a:prstGeom prst="roundRect">
              <a:avLst>
                <a:gd fmla="val 12408" name="adj"/>
              </a:avLst>
            </a:prstGeom>
            <a:noFill/>
            <a:ln>
              <a:noFill/>
            </a:ln>
          </p:spPr>
        </p:pic>
        <p:pic>
          <p:nvPicPr>
            <p:cNvPr id="456" name="Google Shape;456;p33"/>
            <p:cNvPicPr preferRelativeResize="0"/>
            <p:nvPr/>
          </p:nvPicPr>
          <p:blipFill rotWithShape="1">
            <a:blip r:embed="rId5">
              <a:alphaModFix/>
            </a:blip>
            <a:srcRect b="80011" l="0" r="0" t="9629"/>
            <a:stretch/>
          </p:blipFill>
          <p:spPr>
            <a:xfrm>
              <a:off x="7662120" y="1474950"/>
              <a:ext cx="1726942" cy="323651"/>
            </a:xfrm>
            <a:prstGeom prst="rect">
              <a:avLst/>
            </a:prstGeom>
            <a:noFill/>
            <a:ln>
              <a:noFill/>
            </a:ln>
          </p:spPr>
        </p:pic>
      </p:grpSp>
      <p:grpSp>
        <p:nvGrpSpPr>
          <p:cNvPr id="457" name="Google Shape;457;p33"/>
          <p:cNvGrpSpPr/>
          <p:nvPr/>
        </p:nvGrpSpPr>
        <p:grpSpPr>
          <a:xfrm>
            <a:off x="2695389" y="369070"/>
            <a:ext cx="3483761" cy="4931615"/>
            <a:chOff x="2695445" y="3056158"/>
            <a:chExt cx="1726942" cy="2244193"/>
          </a:xfrm>
        </p:grpSpPr>
        <p:pic>
          <p:nvPicPr>
            <p:cNvPr id="458" name="Google Shape;458;p33"/>
            <p:cNvPicPr preferRelativeResize="0"/>
            <p:nvPr/>
          </p:nvPicPr>
          <p:blipFill>
            <a:blip r:embed="rId3">
              <a:alphaModFix/>
            </a:blip>
            <a:stretch>
              <a:fillRect/>
            </a:stretch>
          </p:blipFill>
          <p:spPr>
            <a:xfrm>
              <a:off x="2866600" y="3056158"/>
              <a:ext cx="1384626" cy="2244193"/>
            </a:xfrm>
            <a:prstGeom prst="rect">
              <a:avLst/>
            </a:prstGeom>
            <a:noFill/>
            <a:ln>
              <a:noFill/>
            </a:ln>
          </p:spPr>
        </p:pic>
        <p:pic>
          <p:nvPicPr>
            <p:cNvPr id="459" name="Google Shape;459;p33"/>
            <p:cNvPicPr preferRelativeResize="0"/>
            <p:nvPr/>
          </p:nvPicPr>
          <p:blipFill rotWithShape="1">
            <a:blip r:embed="rId6">
              <a:alphaModFix/>
            </a:blip>
            <a:srcRect b="0" l="6294" r="6285" t="0"/>
            <a:stretch/>
          </p:blipFill>
          <p:spPr>
            <a:xfrm rot="2518">
              <a:off x="3149250" y="3377900"/>
              <a:ext cx="819300" cy="1628100"/>
            </a:xfrm>
            <a:prstGeom prst="roundRect">
              <a:avLst>
                <a:gd fmla="val 12408" name="adj"/>
              </a:avLst>
            </a:prstGeom>
            <a:noFill/>
            <a:ln>
              <a:noFill/>
            </a:ln>
          </p:spPr>
        </p:pic>
        <p:pic>
          <p:nvPicPr>
            <p:cNvPr id="460" name="Google Shape;460;p33"/>
            <p:cNvPicPr preferRelativeResize="0"/>
            <p:nvPr/>
          </p:nvPicPr>
          <p:blipFill rotWithShape="1">
            <a:blip r:embed="rId5">
              <a:alphaModFix/>
            </a:blip>
            <a:srcRect b="80011" l="0" r="0" t="9629"/>
            <a:stretch/>
          </p:blipFill>
          <p:spPr>
            <a:xfrm>
              <a:off x="2695445" y="3240375"/>
              <a:ext cx="1726942" cy="323651"/>
            </a:xfrm>
            <a:prstGeom prst="rect">
              <a:avLst/>
            </a:prstGeom>
            <a:noFill/>
            <a:ln>
              <a:noFill/>
            </a:ln>
          </p:spPr>
        </p:pic>
      </p:grpSp>
      <p:grpSp>
        <p:nvGrpSpPr>
          <p:cNvPr id="461" name="Google Shape;461;p33"/>
          <p:cNvGrpSpPr/>
          <p:nvPr/>
        </p:nvGrpSpPr>
        <p:grpSpPr>
          <a:xfrm>
            <a:off x="3239102" y="189039"/>
            <a:ext cx="3687540" cy="4931615"/>
            <a:chOff x="6073170" y="2126408"/>
            <a:chExt cx="1726942" cy="2244193"/>
          </a:xfrm>
        </p:grpSpPr>
        <p:pic>
          <p:nvPicPr>
            <p:cNvPr id="462" name="Google Shape;462;p33"/>
            <p:cNvPicPr preferRelativeResize="0"/>
            <p:nvPr/>
          </p:nvPicPr>
          <p:blipFill>
            <a:blip r:embed="rId3">
              <a:alphaModFix/>
            </a:blip>
            <a:stretch>
              <a:fillRect/>
            </a:stretch>
          </p:blipFill>
          <p:spPr>
            <a:xfrm>
              <a:off x="6244325" y="2126408"/>
              <a:ext cx="1384626" cy="2244193"/>
            </a:xfrm>
            <a:prstGeom prst="rect">
              <a:avLst/>
            </a:prstGeom>
            <a:noFill/>
            <a:ln>
              <a:noFill/>
            </a:ln>
          </p:spPr>
        </p:pic>
        <p:pic>
          <p:nvPicPr>
            <p:cNvPr id="463" name="Google Shape;463;p33"/>
            <p:cNvPicPr preferRelativeResize="0"/>
            <p:nvPr/>
          </p:nvPicPr>
          <p:blipFill rotWithShape="1">
            <a:blip r:embed="rId7">
              <a:alphaModFix/>
            </a:blip>
            <a:srcRect b="0" l="7286" r="7294" t="0"/>
            <a:stretch/>
          </p:blipFill>
          <p:spPr>
            <a:xfrm rot="2493">
              <a:off x="6532368" y="2550103"/>
              <a:ext cx="827400" cy="1545600"/>
            </a:xfrm>
            <a:prstGeom prst="roundRect">
              <a:avLst>
                <a:gd fmla="val 12408" name="adj"/>
              </a:avLst>
            </a:prstGeom>
            <a:noFill/>
            <a:ln>
              <a:noFill/>
            </a:ln>
          </p:spPr>
        </p:pic>
        <p:pic>
          <p:nvPicPr>
            <p:cNvPr id="464" name="Google Shape;464;p33"/>
            <p:cNvPicPr preferRelativeResize="0"/>
            <p:nvPr/>
          </p:nvPicPr>
          <p:blipFill rotWithShape="1">
            <a:blip r:embed="rId5">
              <a:alphaModFix/>
            </a:blip>
            <a:srcRect b="80011" l="0" r="0" t="9629"/>
            <a:stretch/>
          </p:blipFill>
          <p:spPr>
            <a:xfrm>
              <a:off x="6073170" y="2310625"/>
              <a:ext cx="1726942" cy="323651"/>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461"/>
                                        </p:tgtEl>
                                        <p:attrNameLst>
                                          <p:attrName>style.visibility</p:attrName>
                                        </p:attrNameLst>
                                      </p:cBhvr>
                                      <p:to>
                                        <p:strVal val="visible"/>
                                      </p:to>
                                    </p:set>
                                    <p:anim calcmode="lin" valueType="num">
                                      <p:cBhvr additive="base">
                                        <p:cTn dur="1000"/>
                                        <p:tgtEl>
                                          <p:spTgt spid="461"/>
                                        </p:tgtEl>
                                        <p:attrNameLst>
                                          <p:attrName>ppt_w</p:attrName>
                                        </p:attrNameLst>
                                      </p:cBhvr>
                                      <p:tavLst>
                                        <p:tav fmla="" tm="0">
                                          <p:val>
                                            <p:strVal val="0"/>
                                          </p:val>
                                        </p:tav>
                                        <p:tav fmla="" tm="100000">
                                          <p:val>
                                            <p:strVal val="#ppt_w"/>
                                          </p:val>
                                        </p:tav>
                                      </p:tavLst>
                                    </p:anim>
                                    <p:anim calcmode="lin" valueType="num">
                                      <p:cBhvr additive="base">
                                        <p:cTn dur="1000"/>
                                        <p:tgtEl>
                                          <p:spTgt spid="461"/>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6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453"/>
                                        </p:tgtEl>
                                        <p:attrNameLst>
                                          <p:attrName>style.visibility</p:attrName>
                                        </p:attrNameLst>
                                      </p:cBhvr>
                                      <p:to>
                                        <p:strVal val="visible"/>
                                      </p:to>
                                    </p:set>
                                    <p:anim calcmode="lin" valueType="num">
                                      <p:cBhvr additive="base">
                                        <p:cTn dur="1000"/>
                                        <p:tgtEl>
                                          <p:spTgt spid="453"/>
                                        </p:tgtEl>
                                        <p:attrNameLst>
                                          <p:attrName>ppt_w</p:attrName>
                                        </p:attrNameLst>
                                      </p:cBhvr>
                                      <p:tavLst>
                                        <p:tav fmla="" tm="0">
                                          <p:val>
                                            <p:strVal val="0"/>
                                          </p:val>
                                        </p:tav>
                                        <p:tav fmla="" tm="100000">
                                          <p:val>
                                            <p:strVal val="#ppt_w"/>
                                          </p:val>
                                        </p:tav>
                                      </p:tavLst>
                                    </p:anim>
                                    <p:anim calcmode="lin" valueType="num">
                                      <p:cBhvr additive="base">
                                        <p:cTn dur="1000"/>
                                        <p:tgtEl>
                                          <p:spTgt spid="453"/>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45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457"/>
                                        </p:tgtEl>
                                        <p:attrNameLst>
                                          <p:attrName>style.visibility</p:attrName>
                                        </p:attrNameLst>
                                      </p:cBhvr>
                                      <p:to>
                                        <p:strVal val="visible"/>
                                      </p:to>
                                    </p:set>
                                    <p:anim calcmode="lin" valueType="num">
                                      <p:cBhvr additive="base">
                                        <p:cTn dur="1000"/>
                                        <p:tgtEl>
                                          <p:spTgt spid="457"/>
                                        </p:tgtEl>
                                        <p:attrNameLst>
                                          <p:attrName>ppt_w</p:attrName>
                                        </p:attrNameLst>
                                      </p:cBhvr>
                                      <p:tavLst>
                                        <p:tav fmla="" tm="0">
                                          <p:val>
                                            <p:strVal val="0"/>
                                          </p:val>
                                        </p:tav>
                                        <p:tav fmla="" tm="100000">
                                          <p:val>
                                            <p:strVal val="#ppt_w"/>
                                          </p:val>
                                        </p:tav>
                                      </p:tavLst>
                                    </p:anim>
                                    <p:anim calcmode="lin" valueType="num">
                                      <p:cBhvr additive="base">
                                        <p:cTn dur="1000"/>
                                        <p:tgtEl>
                                          <p:spTgt spid="457"/>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34"/>
          <p:cNvSpPr/>
          <p:nvPr/>
        </p:nvSpPr>
        <p:spPr>
          <a:xfrm>
            <a:off x="472600" y="525250"/>
            <a:ext cx="8217000" cy="572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000">
              <a:solidFill>
                <a:schemeClr val="lt1"/>
              </a:solidFill>
              <a:latin typeface="Montserrat"/>
              <a:ea typeface="Montserrat"/>
              <a:cs typeface="Montserrat"/>
              <a:sym typeface="Montserrat"/>
            </a:endParaRPr>
          </a:p>
        </p:txBody>
      </p:sp>
      <p:sp>
        <p:nvSpPr>
          <p:cNvPr id="470" name="Google Shape;470;p34"/>
          <p:cNvSpPr/>
          <p:nvPr/>
        </p:nvSpPr>
        <p:spPr>
          <a:xfrm>
            <a:off x="214900" y="1410900"/>
            <a:ext cx="4479600" cy="3120300"/>
          </a:xfrm>
          <a:prstGeom prst="roundRect">
            <a:avLst>
              <a:gd fmla="val 909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71" name="Google Shape;471;p34"/>
          <p:cNvSpPr txBox="1"/>
          <p:nvPr>
            <p:ph type="title"/>
          </p:nvPr>
        </p:nvSpPr>
        <p:spPr>
          <a:xfrm>
            <a:off x="720000" y="525250"/>
            <a:ext cx="7704000" cy="572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lt1"/>
                </a:solidFill>
              </a:rPr>
              <a:t>Core Idea</a:t>
            </a:r>
            <a:endParaRPr>
              <a:solidFill>
                <a:schemeClr val="lt1"/>
              </a:solidFill>
            </a:endParaRPr>
          </a:p>
        </p:txBody>
      </p:sp>
      <p:sp>
        <p:nvSpPr>
          <p:cNvPr id="472" name="Google Shape;472;p34"/>
          <p:cNvSpPr txBox="1"/>
          <p:nvPr>
            <p:ph idx="1" type="subTitle"/>
          </p:nvPr>
        </p:nvSpPr>
        <p:spPr>
          <a:xfrm>
            <a:off x="5068025" y="2468400"/>
            <a:ext cx="2149200" cy="274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 app can :</a:t>
            </a:r>
            <a:endParaRPr/>
          </a:p>
        </p:txBody>
      </p:sp>
      <p:sp>
        <p:nvSpPr>
          <p:cNvPr id="473" name="Google Shape;473;p34"/>
          <p:cNvSpPr txBox="1"/>
          <p:nvPr>
            <p:ph idx="2" type="subTitle"/>
          </p:nvPr>
        </p:nvSpPr>
        <p:spPr>
          <a:xfrm>
            <a:off x="5068026" y="1136700"/>
            <a:ext cx="1581300" cy="274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Benefits</a:t>
            </a:r>
            <a:endParaRPr/>
          </a:p>
        </p:txBody>
      </p:sp>
      <p:sp>
        <p:nvSpPr>
          <p:cNvPr id="474" name="Google Shape;474;p34"/>
          <p:cNvSpPr txBox="1"/>
          <p:nvPr>
            <p:ph idx="3" type="subTitle"/>
          </p:nvPr>
        </p:nvSpPr>
        <p:spPr>
          <a:xfrm>
            <a:off x="5068025" y="2778575"/>
            <a:ext cx="3803700" cy="1997400"/>
          </a:xfrm>
          <a:prstGeom prst="rect">
            <a:avLst/>
          </a:prstGeom>
        </p:spPr>
        <p:txBody>
          <a:bodyPr anchorCtr="0" anchor="t" bIns="91425" lIns="0" spcFirstLastPara="1" rIns="0" wrap="square" tIns="91425">
            <a:noAutofit/>
          </a:bodyPr>
          <a:lstStyle/>
          <a:p>
            <a:pPr indent="-317500" lvl="0" marL="457200" rtl="0" algn="l">
              <a:lnSpc>
                <a:spcPct val="150000"/>
              </a:lnSpc>
              <a:spcBef>
                <a:spcPts val="0"/>
              </a:spcBef>
              <a:spcAft>
                <a:spcPts val="0"/>
              </a:spcAft>
              <a:buSzPts val="1400"/>
              <a:buAutoNum type="arabicPeriod"/>
            </a:pPr>
            <a:r>
              <a:rPr lang="en"/>
              <a:t>sign transaction and publish it</a:t>
            </a:r>
            <a:endParaRPr/>
          </a:p>
          <a:p>
            <a:pPr indent="-317500" lvl="0" marL="457200" rtl="0" algn="l">
              <a:lnSpc>
                <a:spcPct val="150000"/>
              </a:lnSpc>
              <a:spcBef>
                <a:spcPts val="0"/>
              </a:spcBef>
              <a:spcAft>
                <a:spcPts val="0"/>
              </a:spcAft>
              <a:buSzPts val="1400"/>
              <a:buAutoNum type="arabicPeriod"/>
            </a:pPr>
            <a:r>
              <a:rPr lang="en"/>
              <a:t>manage dapp access</a:t>
            </a:r>
            <a:endParaRPr/>
          </a:p>
          <a:p>
            <a:pPr indent="-317500" lvl="0" marL="457200" rtl="0" algn="l">
              <a:lnSpc>
                <a:spcPct val="150000"/>
              </a:lnSpc>
              <a:spcBef>
                <a:spcPts val="0"/>
              </a:spcBef>
              <a:spcAft>
                <a:spcPts val="0"/>
              </a:spcAft>
              <a:buSzPts val="1400"/>
              <a:buAutoNum type="arabicPeriod"/>
            </a:pPr>
            <a:r>
              <a:rPr lang="en"/>
              <a:t>automatically sign OR manual sign with popup</a:t>
            </a:r>
            <a:endParaRPr/>
          </a:p>
          <a:p>
            <a:pPr indent="-317500" lvl="0" marL="457200" rtl="0" algn="l">
              <a:lnSpc>
                <a:spcPct val="150000"/>
              </a:lnSpc>
              <a:spcBef>
                <a:spcPts val="0"/>
              </a:spcBef>
              <a:spcAft>
                <a:spcPts val="0"/>
              </a:spcAft>
              <a:buSzPts val="1400"/>
              <a:buAutoNum type="arabicPeriod"/>
            </a:pPr>
            <a:r>
              <a:rPr lang="en"/>
              <a:t>receive push-notification for each transaction</a:t>
            </a:r>
            <a:endParaRPr/>
          </a:p>
        </p:txBody>
      </p:sp>
      <p:sp>
        <p:nvSpPr>
          <p:cNvPr id="475" name="Google Shape;475;p34"/>
          <p:cNvSpPr txBox="1"/>
          <p:nvPr>
            <p:ph idx="1" type="subTitle"/>
          </p:nvPr>
        </p:nvSpPr>
        <p:spPr>
          <a:xfrm>
            <a:off x="4959300" y="1392913"/>
            <a:ext cx="4099500" cy="913200"/>
          </a:xfrm>
          <a:prstGeom prst="rect">
            <a:avLst/>
          </a:prstGeom>
        </p:spPr>
        <p:txBody>
          <a:bodyPr anchorCtr="0" anchor="ctr" bIns="91425" lIns="91425" spcFirstLastPara="1" rIns="91425" wrap="square" tIns="91425">
            <a:noAutofit/>
          </a:bodyPr>
          <a:lstStyle/>
          <a:p>
            <a:pPr indent="-349250" lvl="0" marL="457200" rtl="0" algn="l">
              <a:lnSpc>
                <a:spcPct val="150000"/>
              </a:lnSpc>
              <a:spcBef>
                <a:spcPts val="0"/>
              </a:spcBef>
              <a:spcAft>
                <a:spcPts val="0"/>
              </a:spcAft>
              <a:buClr>
                <a:srgbClr val="FF0000"/>
              </a:buClr>
              <a:buSzPts val="1900"/>
              <a:buFont typeface="Lexend Deca"/>
              <a:buChar char="●"/>
            </a:pPr>
            <a:r>
              <a:rPr b="0" lang="en" sz="1900">
                <a:solidFill>
                  <a:srgbClr val="FF0000"/>
                </a:solidFill>
                <a:latin typeface="Lexend Deca"/>
                <a:ea typeface="Lexend Deca"/>
                <a:cs typeface="Lexend Deca"/>
                <a:sym typeface="Lexend Deca"/>
              </a:rPr>
              <a:t>User friendly. </a:t>
            </a:r>
            <a:endParaRPr b="0" sz="1900">
              <a:solidFill>
                <a:srgbClr val="FF0000"/>
              </a:solidFill>
              <a:latin typeface="Lexend Deca"/>
              <a:ea typeface="Lexend Deca"/>
              <a:cs typeface="Lexend Deca"/>
              <a:sym typeface="Lexend Deca"/>
            </a:endParaRPr>
          </a:p>
          <a:p>
            <a:pPr indent="-349250" lvl="0" marL="457200" rtl="0" algn="l">
              <a:spcBef>
                <a:spcPts val="0"/>
              </a:spcBef>
              <a:spcAft>
                <a:spcPts val="0"/>
              </a:spcAft>
              <a:buClr>
                <a:srgbClr val="FF0000"/>
              </a:buClr>
              <a:buSzPts val="1900"/>
              <a:buFont typeface="Lexend Deca"/>
              <a:buChar char="●"/>
            </a:pPr>
            <a:r>
              <a:rPr b="0" lang="en" sz="1900">
                <a:solidFill>
                  <a:srgbClr val="FF0000"/>
                </a:solidFill>
                <a:latin typeface="Lexend Deca"/>
                <a:ea typeface="Lexend Deca"/>
                <a:cs typeface="Lexend Deca"/>
                <a:sym typeface="Lexend Deca"/>
              </a:rPr>
              <a:t>Great for game interaction!!!!</a:t>
            </a:r>
            <a:endParaRPr b="0" sz="1900">
              <a:solidFill>
                <a:srgbClr val="FF0000"/>
              </a:solidFill>
              <a:latin typeface="Lexend Deca"/>
              <a:ea typeface="Lexend Deca"/>
              <a:cs typeface="Lexend Deca"/>
              <a:sym typeface="Lexend Deca"/>
            </a:endParaRPr>
          </a:p>
        </p:txBody>
      </p:sp>
      <p:sp>
        <p:nvSpPr>
          <p:cNvPr id="476" name="Google Shape;476;p34"/>
          <p:cNvSpPr txBox="1"/>
          <p:nvPr/>
        </p:nvSpPr>
        <p:spPr>
          <a:xfrm>
            <a:off x="472600" y="1691000"/>
            <a:ext cx="4187400" cy="26628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0000"/>
              </a:buClr>
              <a:buSzPts val="1400"/>
              <a:buFont typeface="Lexend Deca"/>
              <a:buChar char="●"/>
            </a:pPr>
            <a:r>
              <a:rPr b="1" lang="en">
                <a:solidFill>
                  <a:srgbClr val="FF0000"/>
                </a:solidFill>
                <a:latin typeface="Lexend Deca"/>
                <a:ea typeface="Lexend Deca"/>
                <a:cs typeface="Lexend Deca"/>
                <a:sym typeface="Lexend Deca"/>
              </a:rPr>
              <a:t>Change the way you accept transactions. </a:t>
            </a:r>
            <a:endParaRPr b="1">
              <a:solidFill>
                <a:srgbClr val="FF0000"/>
              </a:solidFill>
              <a:latin typeface="Lexend Deca"/>
              <a:ea typeface="Lexend Deca"/>
              <a:cs typeface="Lexend Deca"/>
              <a:sym typeface="Lexend Deca"/>
            </a:endParaRPr>
          </a:p>
          <a:p>
            <a:pPr indent="0" lvl="0" marL="457200" rtl="0" algn="l">
              <a:lnSpc>
                <a:spcPct val="150000"/>
              </a:lnSpc>
              <a:spcBef>
                <a:spcPts val="0"/>
              </a:spcBef>
              <a:spcAft>
                <a:spcPts val="0"/>
              </a:spcAft>
              <a:buNone/>
            </a:pPr>
            <a:r>
              <a:rPr lang="en">
                <a:solidFill>
                  <a:schemeClr val="dk1"/>
                </a:solidFill>
                <a:latin typeface="Lexend Deca Light"/>
                <a:ea typeface="Lexend Deca Light"/>
                <a:cs typeface="Lexend Deca Light"/>
                <a:sym typeface="Lexend Deca Light"/>
              </a:rPr>
              <a:t>By giving authorizations to dapps to do things at a upper level, </a:t>
            </a:r>
            <a:r>
              <a:rPr lang="en">
                <a:solidFill>
                  <a:srgbClr val="FF0000"/>
                </a:solidFill>
                <a:latin typeface="Lexend Deca Light"/>
                <a:ea typeface="Lexend Deca Light"/>
                <a:cs typeface="Lexend Deca Light"/>
                <a:sym typeface="Lexend Deca Light"/>
              </a:rPr>
              <a:t>removing the need to use 'approve' function </a:t>
            </a:r>
            <a:r>
              <a:rPr lang="en">
                <a:solidFill>
                  <a:schemeClr val="dk1"/>
                </a:solidFill>
                <a:latin typeface="Lexend Deca Light"/>
                <a:ea typeface="Lexend Deca Light"/>
                <a:cs typeface="Lexend Deca Light"/>
                <a:sym typeface="Lexend Deca Light"/>
              </a:rPr>
              <a:t>in the smart contracts and the</a:t>
            </a:r>
            <a:r>
              <a:rPr lang="en">
                <a:solidFill>
                  <a:srgbClr val="FF0000"/>
                </a:solidFill>
                <a:latin typeface="Lexend Deca Light"/>
                <a:ea typeface="Lexend Deca Light"/>
                <a:cs typeface="Lexend Deca Light"/>
                <a:sym typeface="Lexend Deca Light"/>
              </a:rPr>
              <a:t> 'manual accept transaction' for everything you do on web3. </a:t>
            </a:r>
            <a:endParaRPr>
              <a:solidFill>
                <a:srgbClr val="FF0000"/>
              </a:solidFill>
              <a:latin typeface="Lexend Deca Light"/>
              <a:ea typeface="Lexend Deca Light"/>
              <a:cs typeface="Lexend Deca Light"/>
              <a:sym typeface="Lexend Deca 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Yellow E-Wallet Project Proposal by Slidesgo">
  <a:themeElements>
    <a:clrScheme name="Simple Light">
      <a:dk1>
        <a:srgbClr val="162535"/>
      </a:dk1>
      <a:lt1>
        <a:srgbClr val="FBF9EA"/>
      </a:lt1>
      <a:dk2>
        <a:srgbClr val="ECBD2A"/>
      </a:dk2>
      <a:lt2>
        <a:srgbClr val="FFFFFF"/>
      </a:lt2>
      <a:accent1>
        <a:srgbClr val="FFFFFF"/>
      </a:accent1>
      <a:accent2>
        <a:srgbClr val="FFFFFF"/>
      </a:accent2>
      <a:accent3>
        <a:srgbClr val="FFFFFF"/>
      </a:accent3>
      <a:accent4>
        <a:srgbClr val="FFFFFF"/>
      </a:accent4>
      <a:accent5>
        <a:srgbClr val="FFFFFF"/>
      </a:accent5>
      <a:accent6>
        <a:srgbClr val="FFFFFF"/>
      </a:accent6>
      <a:hlink>
        <a:srgbClr val="1625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